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42" r:id="rId2"/>
    <p:sldId id="347" r:id="rId3"/>
    <p:sldId id="343" r:id="rId4"/>
    <p:sldId id="331" r:id="rId5"/>
    <p:sldId id="319" r:id="rId6"/>
    <p:sldId id="324" r:id="rId7"/>
    <p:sldId id="348" r:id="rId8"/>
    <p:sldId id="360" r:id="rId9"/>
    <p:sldId id="361" r:id="rId10"/>
    <p:sldId id="362" r:id="rId11"/>
    <p:sldId id="363" r:id="rId12"/>
    <p:sldId id="364" r:id="rId13"/>
    <p:sldId id="260" r:id="rId14"/>
    <p:sldId id="353" r:id="rId15"/>
    <p:sldId id="354" r:id="rId16"/>
    <p:sldId id="359" r:id="rId17"/>
    <p:sldId id="365" r:id="rId18"/>
    <p:sldId id="366" r:id="rId19"/>
    <p:sldId id="367" r:id="rId20"/>
    <p:sldId id="368" r:id="rId21"/>
    <p:sldId id="369" r:id="rId22"/>
    <p:sldId id="370" r:id="rId23"/>
    <p:sldId id="346" r:id="rId24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75"/>
    <p:restoredTop sz="96327"/>
  </p:normalViewPr>
  <p:slideViewPr>
    <p:cSldViewPr snapToGrid="0" snapToObjects="1">
      <p:cViewPr varScale="1">
        <p:scale>
          <a:sx n="113" d="100"/>
          <a:sy n="113" d="100"/>
        </p:scale>
        <p:origin x="176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2.jpg>
</file>

<file path=ppt/media/image3.jpg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E903-A44D-414B-A357-6AB4BA1D43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C9BE6-C9C5-8645-B9D5-31F052AA47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907C1-1D1C-AD45-B8C9-343398A96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48F51-B0DD-B047-8003-7DB8A18AF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F975C-0DD8-6F42-87B5-92F65DCC1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372766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23EDD-09D5-1342-9C40-9C598A649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614B98-B13D-C741-A6E2-1E7AC11A2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74929-8FBF-5C4A-AF19-ED9F677C3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A3021-2C39-2844-B564-799E00400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AC6C4-F233-7C49-8E55-0A58721FD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482001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93E9E9-7CC8-A642-9E16-B837D6D89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E7747E-5902-1842-A3A5-E7624A9E2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DBF21-42FD-0C42-AB18-D88D2DE40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52A08-EBF0-1A47-9781-92DBC4853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722C9-2E56-0E4E-822F-502AD7A05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968380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8544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01949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5941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552931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75458041-BCC9-4D92-9490-8AF60C00983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4" y="18370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E26C6D06-6A68-4FCA-8E86-84C6A4BCE960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603313" y="18370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7EA72833-AD93-4833-9A2D-CEDAD0BA74B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301102" y="18370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3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E974C75D-D81B-497C-9C4E-F1BB2C01057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9016308" y="18370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4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3035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0585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C2E80-A181-E74D-B586-0FE6A000B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45160-534E-7941-A6B3-4B62AB79E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09F38-AE81-DE47-8F07-6C65DB60D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CF88B-BAD6-B949-9AD0-6E4393FCA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691DE-01ED-FA40-8F12-7C77F3929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326966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F680-D7D4-3E45-8333-8C6546995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7F0D1-6D69-FA4F-83DE-DE260E038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D6B89-3EAC-B743-949B-4627B8CFF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B5D6E-9384-C041-BE94-121859BD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48EA5-66EE-6343-A80F-0EDB1C79D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01297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EBFE6-AB67-A442-B2A6-E75C6C35E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E20BC-048F-EF44-9C29-4F33C8AF7C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16B7C9-EDC2-F041-AECF-618A603A2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6247A-5C9D-DA42-A36D-CC7E4C0B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4D320-36A4-6447-B7C8-6952AF0CA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855EC-CF3C-C243-BE70-4756E2A26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57652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F1281-9B7F-B74D-8A5F-CF7252DFA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7935D-3B7B-6B45-8746-CDD0C0520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C7DA16-A8C4-2349-A24D-D6F9AE036C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2FEF17-63C0-ED49-AD98-A580DC11FB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1D81-2AB6-6541-821C-CE8DF283C9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5C2A6B-878F-BF41-B245-415A36B9F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AEDB29-CA0A-244A-8EA8-1527EB2E8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66624E-4591-084C-B61A-D278A546D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673309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8230F-5BDC-8944-8FF6-BC19BBAAA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273FCC-1D86-2541-874D-F5C6A53C3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F639B-4482-9B4E-9F54-04A270919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07BDBB-FEE0-924A-94A8-A5DBAA8A1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480328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9196BC-386D-864A-A54A-035CC0A34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12C701-0E43-E04C-A041-FB989CC57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82565-4393-3A43-97D4-E9141A524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373195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29F0B-9A25-0A44-A9D1-91353E682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5DCEB-4ED2-9D4E-9E83-814C57357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01FB4-5AB5-8745-A798-B42E834B5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E39BA-36C3-1C4F-B5F0-792623A86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EF124-3FE2-3441-AC99-92669F331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83B61A-2A15-FA4D-87F1-813CAE74E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981295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21DE3-848A-394A-8B7E-AB1E735E0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C0E9C-DD1C-C645-A33F-37B3715362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73AD09-4235-2F45-8F36-1EB0B58C7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77F73-CEBD-0D49-B718-945FAAE69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AB8EC-6253-1347-91B1-5FF563476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DBF8BE-8F8D-9D4F-A740-CA1C21451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09893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36FB14-1DFD-994B-8BA6-DC4CAC6C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DD6E4-259F-8A4B-B933-2F8957132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BF3E1-D297-2146-87C1-D92D4CB52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EFA74-E19E-6E4B-AB60-58C620A8A6AA}" type="datetimeFigureOut">
              <a:rPr lang="en-AR" smtClean="0"/>
              <a:t>3/16/22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99635-7382-364E-83E9-5B28423A7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BE8ED-CD21-FC42-933D-65A5A36416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0D4A6-0861-8444-B46E-1E45917F6E41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95385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900573" y="1099114"/>
            <a:ext cx="477715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Métodos de Búsqueda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6900573" y="2667864"/>
            <a:ext cx="477709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4800" b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defRPr>
            </a:lvl1pPr>
          </a:lstStyle>
          <a:p>
            <a:r>
              <a:rPr lang="es-ES_tradnl" altLang="ko-KR" sz="1800" dirty="0">
                <a:latin typeface="+mn-lt"/>
              </a:rPr>
              <a:t>Sistemas de Inteligencia Artificial - 1Q2022</a:t>
            </a:r>
          </a:p>
        </p:txBody>
      </p:sp>
    </p:spTree>
    <p:extLst>
      <p:ext uri="{BB962C8B-B14F-4D97-AF65-F5344CB8AC3E}">
        <p14:creationId xmlns:p14="http://schemas.microsoft.com/office/powerpoint/2010/main" val="976459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BFS</a:t>
              </a:r>
              <a:endParaRPr lang="ko-KR" altLang="en-US" sz="2700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90DBB014-7639-9145-8352-08FF3BB0A28C}"/>
              </a:ext>
            </a:extLst>
          </p:cNvPr>
          <p:cNvSpPr txBox="1"/>
          <p:nvPr/>
        </p:nvSpPr>
        <p:spPr>
          <a:xfrm>
            <a:off x="1325109" y="2087752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946B0BD-6222-7E40-A9A0-A389B694AD27}"/>
              </a:ext>
            </a:extLst>
          </p:cNvPr>
          <p:cNvSpPr txBox="1"/>
          <p:nvPr/>
        </p:nvSpPr>
        <p:spPr>
          <a:xfrm>
            <a:off x="2369227" y="2133919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1169A23-8EBF-B34D-A202-AD7247107F30}"/>
              </a:ext>
            </a:extLst>
          </p:cNvPr>
          <p:cNvSpPr txBox="1"/>
          <p:nvPr/>
        </p:nvSpPr>
        <p:spPr>
          <a:xfrm>
            <a:off x="1325109" y="3060969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1C8AD0-BB94-8E42-9696-E163CABDA26D}"/>
              </a:ext>
            </a:extLst>
          </p:cNvPr>
          <p:cNvSpPr txBox="1"/>
          <p:nvPr/>
        </p:nvSpPr>
        <p:spPr>
          <a:xfrm>
            <a:off x="2369227" y="3130914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3BF1347-75C4-8D4C-80BB-0C7E47337C11}"/>
              </a:ext>
            </a:extLst>
          </p:cNvPr>
          <p:cNvSpPr txBox="1"/>
          <p:nvPr/>
        </p:nvSpPr>
        <p:spPr>
          <a:xfrm>
            <a:off x="1325109" y="4081742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F50A975-ACF3-F842-907B-0652352436AD}"/>
              </a:ext>
            </a:extLst>
          </p:cNvPr>
          <p:cNvSpPr txBox="1"/>
          <p:nvPr/>
        </p:nvSpPr>
        <p:spPr>
          <a:xfrm>
            <a:off x="2369227" y="4127909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713FD50-3966-034F-883F-4DB91C6B1126}"/>
              </a:ext>
            </a:extLst>
          </p:cNvPr>
          <p:cNvSpPr txBox="1"/>
          <p:nvPr/>
        </p:nvSpPr>
        <p:spPr>
          <a:xfrm>
            <a:off x="1325109" y="385427"/>
            <a:ext cx="320168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Nodos Expandidos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9B79DB-CA7B-2A45-AFAD-B3FF29B32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557" y="260798"/>
            <a:ext cx="5853775" cy="439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81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IDDFS</a:t>
              </a:r>
              <a:endParaRPr lang="ko-KR" altLang="en-US" sz="270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45387F92-3AED-914B-8213-034D8ED45201}"/>
              </a:ext>
            </a:extLst>
          </p:cNvPr>
          <p:cNvSpPr txBox="1"/>
          <p:nvPr/>
        </p:nvSpPr>
        <p:spPr>
          <a:xfrm>
            <a:off x="1360059" y="2041586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B758D82-293A-0C47-A819-CE4C5454658D}"/>
              </a:ext>
            </a:extLst>
          </p:cNvPr>
          <p:cNvSpPr txBox="1"/>
          <p:nvPr/>
        </p:nvSpPr>
        <p:spPr>
          <a:xfrm>
            <a:off x="2404177" y="2087753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B404CFC-60C7-274C-9ECE-C0B958559C8D}"/>
              </a:ext>
            </a:extLst>
          </p:cNvPr>
          <p:cNvSpPr txBox="1"/>
          <p:nvPr/>
        </p:nvSpPr>
        <p:spPr>
          <a:xfrm>
            <a:off x="1360059" y="3014803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F36E9EE-7494-4F46-A02A-28B67921B225}"/>
              </a:ext>
            </a:extLst>
          </p:cNvPr>
          <p:cNvSpPr txBox="1"/>
          <p:nvPr/>
        </p:nvSpPr>
        <p:spPr>
          <a:xfrm>
            <a:off x="2404177" y="3084748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7E9DBC-DB64-EB46-A6F5-91578CF37776}"/>
              </a:ext>
            </a:extLst>
          </p:cNvPr>
          <p:cNvSpPr txBox="1"/>
          <p:nvPr/>
        </p:nvSpPr>
        <p:spPr>
          <a:xfrm>
            <a:off x="1360059" y="4035576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A608AC-318D-214D-A779-3DBDBA275389}"/>
              </a:ext>
            </a:extLst>
          </p:cNvPr>
          <p:cNvSpPr txBox="1"/>
          <p:nvPr/>
        </p:nvSpPr>
        <p:spPr>
          <a:xfrm>
            <a:off x="2404177" y="4081743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2373C2F-75CA-2A4C-A237-DFB5D104FE7F}"/>
              </a:ext>
            </a:extLst>
          </p:cNvPr>
          <p:cNvSpPr txBox="1"/>
          <p:nvPr/>
        </p:nvSpPr>
        <p:spPr>
          <a:xfrm>
            <a:off x="1360059" y="402035"/>
            <a:ext cx="234249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Nodos Frontera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144E49-E4A8-4648-866C-9894F6D64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775" y="312096"/>
            <a:ext cx="5723823" cy="429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396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BFS</a:t>
              </a:r>
              <a:endParaRPr lang="ko-KR" altLang="en-US" sz="2700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EF6C0081-2F7A-6C45-BA47-771967448217}"/>
              </a:ext>
            </a:extLst>
          </p:cNvPr>
          <p:cNvSpPr txBox="1"/>
          <p:nvPr/>
        </p:nvSpPr>
        <p:spPr>
          <a:xfrm>
            <a:off x="1360059" y="1802431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7673C6-1689-4A4B-B90E-C3F13738EA0A}"/>
              </a:ext>
            </a:extLst>
          </p:cNvPr>
          <p:cNvSpPr txBox="1"/>
          <p:nvPr/>
        </p:nvSpPr>
        <p:spPr>
          <a:xfrm>
            <a:off x="2404177" y="1848598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34FB53B-3C19-3B44-8BD0-26BEBB699DEE}"/>
              </a:ext>
            </a:extLst>
          </p:cNvPr>
          <p:cNvSpPr txBox="1"/>
          <p:nvPr/>
        </p:nvSpPr>
        <p:spPr>
          <a:xfrm>
            <a:off x="1360059" y="2775648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D4BAC51-67B0-D949-B627-E32DA608F70A}"/>
              </a:ext>
            </a:extLst>
          </p:cNvPr>
          <p:cNvSpPr txBox="1"/>
          <p:nvPr/>
        </p:nvSpPr>
        <p:spPr>
          <a:xfrm>
            <a:off x="2404177" y="2845593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BFC3199-BE1C-DD4D-8728-07F0A0C6320D}"/>
              </a:ext>
            </a:extLst>
          </p:cNvPr>
          <p:cNvSpPr txBox="1"/>
          <p:nvPr/>
        </p:nvSpPr>
        <p:spPr>
          <a:xfrm>
            <a:off x="1360057" y="3796421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909963-3202-EA4E-B580-BA2C382F5D4B}"/>
              </a:ext>
            </a:extLst>
          </p:cNvPr>
          <p:cNvSpPr txBox="1"/>
          <p:nvPr/>
        </p:nvSpPr>
        <p:spPr>
          <a:xfrm>
            <a:off x="2404175" y="3842588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2E16801-A507-3C44-93ED-078F65625D96}"/>
              </a:ext>
            </a:extLst>
          </p:cNvPr>
          <p:cNvSpPr txBox="1"/>
          <p:nvPr/>
        </p:nvSpPr>
        <p:spPr>
          <a:xfrm>
            <a:off x="1360059" y="642046"/>
            <a:ext cx="234249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Tiempo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3985D2-2A74-304A-A70E-ADAA76AE9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340" y="340842"/>
            <a:ext cx="5764209" cy="432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691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4">
            <a:extLst>
              <a:ext uri="{FF2B5EF4-FFF2-40B4-BE49-F238E27FC236}">
                <a16:creationId xmlns:a16="http://schemas.microsoft.com/office/drawing/2014/main" id="{3BF3796F-A5F7-4EDC-B144-6A0732630A7C}"/>
              </a:ext>
            </a:extLst>
          </p:cNvPr>
          <p:cNvGrpSpPr/>
          <p:nvPr/>
        </p:nvGrpSpPr>
        <p:grpSpPr>
          <a:xfrm>
            <a:off x="1130069" y="3797614"/>
            <a:ext cx="2292846" cy="2213593"/>
            <a:chOff x="919228" y="3823327"/>
            <a:chExt cx="2292846" cy="221359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3738039-3089-4420-8854-BE1A976F2797}"/>
                </a:ext>
              </a:extLst>
            </p:cNvPr>
            <p:cNvSpPr/>
            <p:nvPr userDrawn="1"/>
          </p:nvSpPr>
          <p:spPr>
            <a:xfrm>
              <a:off x="919228" y="3823327"/>
              <a:ext cx="2292846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DC914D-08B3-4B0D-9CA0-6F86CB424878}"/>
                </a:ext>
              </a:extLst>
            </p:cNvPr>
            <p:cNvSpPr/>
            <p:nvPr userDrawn="1"/>
          </p:nvSpPr>
          <p:spPr>
            <a:xfrm>
              <a:off x="919228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2F77D19-650D-4C17-8114-3CC5905DC5A9}"/>
                </a:ext>
              </a:extLst>
            </p:cNvPr>
            <p:cNvSpPr/>
            <p:nvPr userDrawn="1"/>
          </p:nvSpPr>
          <p:spPr>
            <a:xfrm>
              <a:off x="919228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7" name="그룹 1">
            <a:extLst>
              <a:ext uri="{FF2B5EF4-FFF2-40B4-BE49-F238E27FC236}">
                <a16:creationId xmlns:a16="http://schemas.microsoft.com/office/drawing/2014/main" id="{E68B0C68-5B7E-4146-AA32-693C82EE7D9E}"/>
              </a:ext>
            </a:extLst>
          </p:cNvPr>
          <p:cNvGrpSpPr/>
          <p:nvPr/>
        </p:nvGrpSpPr>
        <p:grpSpPr>
          <a:xfrm>
            <a:off x="5026345" y="3802327"/>
            <a:ext cx="2292846" cy="2213593"/>
            <a:chOff x="3362631" y="3823327"/>
            <a:chExt cx="2292846" cy="22135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E88D10F-8CA9-4B7D-A334-ABAC7F9C1298}"/>
                </a:ext>
              </a:extLst>
            </p:cNvPr>
            <p:cNvSpPr/>
            <p:nvPr userDrawn="1"/>
          </p:nvSpPr>
          <p:spPr>
            <a:xfrm>
              <a:off x="3362631" y="3823327"/>
              <a:ext cx="2292846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E88377-6DC3-4204-9110-E0747AA1D88F}"/>
                </a:ext>
              </a:extLst>
            </p:cNvPr>
            <p:cNvSpPr/>
            <p:nvPr userDrawn="1"/>
          </p:nvSpPr>
          <p:spPr>
            <a:xfrm>
              <a:off x="336263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C1ACE0A-7353-470B-8341-E84CEB5FBBC2}"/>
                </a:ext>
              </a:extLst>
            </p:cNvPr>
            <p:cNvSpPr/>
            <p:nvPr userDrawn="1"/>
          </p:nvSpPr>
          <p:spPr>
            <a:xfrm>
              <a:off x="336263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5" name="그룹 2">
            <a:extLst>
              <a:ext uri="{FF2B5EF4-FFF2-40B4-BE49-F238E27FC236}">
                <a16:creationId xmlns:a16="http://schemas.microsoft.com/office/drawing/2014/main" id="{8EC8981E-8DA1-4961-B18B-FAD57EA0ABCF}"/>
              </a:ext>
            </a:extLst>
          </p:cNvPr>
          <p:cNvGrpSpPr/>
          <p:nvPr/>
        </p:nvGrpSpPr>
        <p:grpSpPr>
          <a:xfrm>
            <a:off x="8930049" y="3807040"/>
            <a:ext cx="2292846" cy="2213593"/>
            <a:chOff x="6200676" y="3823327"/>
            <a:chExt cx="2292846" cy="22135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17E321-ECAB-4F54-876D-8E36143F1F1A}"/>
                </a:ext>
              </a:extLst>
            </p:cNvPr>
            <p:cNvSpPr/>
            <p:nvPr userDrawn="1"/>
          </p:nvSpPr>
          <p:spPr>
            <a:xfrm>
              <a:off x="6200676" y="3823327"/>
              <a:ext cx="2292846" cy="360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AD522-069C-4423-9695-77FE822062AA}"/>
                </a:ext>
              </a:extLst>
            </p:cNvPr>
            <p:cNvSpPr/>
            <p:nvPr userDrawn="1"/>
          </p:nvSpPr>
          <p:spPr>
            <a:xfrm>
              <a:off x="6200676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E5C730E-5624-4BC1-8D7F-09E7C7541BB5}"/>
                </a:ext>
              </a:extLst>
            </p:cNvPr>
            <p:cNvSpPr/>
            <p:nvPr userDrawn="1"/>
          </p:nvSpPr>
          <p:spPr>
            <a:xfrm>
              <a:off x="6200676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D27B41F-5662-41A2-B6F5-1121303825DD}"/>
              </a:ext>
            </a:extLst>
          </p:cNvPr>
          <p:cNvSpPr txBox="1">
            <a:spLocks/>
          </p:cNvSpPr>
          <p:nvPr/>
        </p:nvSpPr>
        <p:spPr>
          <a:xfrm>
            <a:off x="1262558" y="3838540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BFS</a:t>
            </a:r>
            <a:endParaRPr lang="en-US" b="1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1899772D-B609-40AD-9DAD-3CDB9C94F0BF}"/>
              </a:ext>
            </a:extLst>
          </p:cNvPr>
          <p:cNvSpPr txBox="1">
            <a:spLocks/>
          </p:cNvSpPr>
          <p:nvPr/>
        </p:nvSpPr>
        <p:spPr>
          <a:xfrm>
            <a:off x="5170570" y="3843253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IDDFS</a:t>
            </a:r>
            <a:endParaRPr lang="en-US" b="1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D2F558E3-1A01-4165-94FB-65C809E52AD5}"/>
              </a:ext>
            </a:extLst>
          </p:cNvPr>
          <p:cNvSpPr txBox="1">
            <a:spLocks/>
          </p:cNvSpPr>
          <p:nvPr/>
        </p:nvSpPr>
        <p:spPr>
          <a:xfrm>
            <a:off x="9086010" y="3847966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DFS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CF7BA1-09B2-4E1B-92C3-6BD3BC402714}"/>
              </a:ext>
            </a:extLst>
          </p:cNvPr>
          <p:cNvSpPr txBox="1"/>
          <p:nvPr/>
        </p:nvSpPr>
        <p:spPr>
          <a:xfrm>
            <a:off x="1273183" y="4365802"/>
            <a:ext cx="1954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Costo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Profundidad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expandidos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Tiempo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0FA66F-FF5A-4764-95E7-FF8EFB3EBB55}"/>
              </a:ext>
            </a:extLst>
          </p:cNvPr>
          <p:cNvSpPr txBox="1"/>
          <p:nvPr/>
        </p:nvSpPr>
        <p:spPr>
          <a:xfrm>
            <a:off x="5181195" y="4735134"/>
            <a:ext cx="19546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frontera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E984BE-3578-4995-893A-4BE61108A0B0}"/>
              </a:ext>
            </a:extLst>
          </p:cNvPr>
          <p:cNvSpPr txBox="1"/>
          <p:nvPr/>
        </p:nvSpPr>
        <p:spPr>
          <a:xfrm>
            <a:off x="9099137" y="4612023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Menos eficiente en todas las métricas</a:t>
            </a:r>
          </a:p>
        </p:txBody>
      </p:sp>
      <p:pic>
        <p:nvPicPr>
          <p:cNvPr id="47" name="Picture Placeholder 46" descr="Icon&#10;&#10;Description automatically generated">
            <a:extLst>
              <a:ext uri="{FF2B5EF4-FFF2-40B4-BE49-F238E27FC236}">
                <a16:creationId xmlns:a16="http://schemas.microsoft.com/office/drawing/2014/main" id="{F462CDBA-D6B6-3440-BAF7-86B8925C3B9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228" b="6228"/>
          <a:stretch>
            <a:fillRect/>
          </a:stretch>
        </p:blipFill>
        <p:spPr>
          <a:xfrm>
            <a:off x="1150938" y="1811338"/>
            <a:ext cx="2268537" cy="1985962"/>
          </a:xfrm>
        </p:spPr>
      </p:pic>
      <p:pic>
        <p:nvPicPr>
          <p:cNvPr id="50" name="Picture Placeholder 49" descr="Icon&#10;&#10;Description automatically generated">
            <a:extLst>
              <a:ext uri="{FF2B5EF4-FFF2-40B4-BE49-F238E27FC236}">
                <a16:creationId xmlns:a16="http://schemas.microsoft.com/office/drawing/2014/main" id="{EEC22C5A-B171-924C-B6D4-A97AC6D28819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t="6130" b="6130"/>
          <a:stretch>
            <a:fillRect/>
          </a:stretch>
        </p:blipFill>
        <p:spPr>
          <a:xfrm>
            <a:off x="5038725" y="1816100"/>
            <a:ext cx="2268538" cy="1985963"/>
          </a:xfrm>
        </p:spPr>
      </p:pic>
      <p:pic>
        <p:nvPicPr>
          <p:cNvPr id="52" name="Picture Placeholder 51" descr="Icon&#10;&#10;Description automatically generated">
            <a:extLst>
              <a:ext uri="{FF2B5EF4-FFF2-40B4-BE49-F238E27FC236}">
                <a16:creationId xmlns:a16="http://schemas.microsoft.com/office/drawing/2014/main" id="{E11F1270-C7B3-D94F-8850-A6D16D651830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4"/>
          <a:srcRect t="6197" b="6197"/>
          <a:stretch>
            <a:fillRect/>
          </a:stretch>
        </p:blipFill>
        <p:spPr>
          <a:xfrm>
            <a:off x="8934450" y="1820863"/>
            <a:ext cx="2266950" cy="1985962"/>
          </a:xfr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7D7BE3-9135-4C48-AB75-AACCF3C5BC00}"/>
              </a:ext>
            </a:extLst>
          </p:cNvPr>
          <p:cNvSpPr txBox="1"/>
          <p:nvPr/>
        </p:nvSpPr>
        <p:spPr>
          <a:xfrm>
            <a:off x="3008470" y="366409"/>
            <a:ext cx="617506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Análisis de Resultados</a:t>
            </a:r>
          </a:p>
        </p:txBody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900573" y="1468445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Resultados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6920722" y="2236691"/>
            <a:ext cx="477709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4800" b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defRPr>
            </a:lvl1pPr>
          </a:lstStyle>
          <a:p>
            <a:r>
              <a:rPr lang="es-ES_tradnl" altLang="ko-KR" sz="1800" dirty="0">
                <a:latin typeface="+mn-lt"/>
              </a:rPr>
              <a:t>Métodos de Búsqueda Informados</a:t>
            </a:r>
          </a:p>
        </p:txBody>
      </p:sp>
    </p:spTree>
    <p:extLst>
      <p:ext uri="{BB962C8B-B14F-4D97-AF65-F5344CB8AC3E}">
        <p14:creationId xmlns:p14="http://schemas.microsoft.com/office/powerpoint/2010/main" val="4062418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F108E13D-213A-41D0-9316-F643A38DDD6C}"/>
              </a:ext>
            </a:extLst>
          </p:cNvPr>
          <p:cNvSpPr txBox="1"/>
          <p:nvPr/>
        </p:nvSpPr>
        <p:spPr>
          <a:xfrm>
            <a:off x="1360059" y="1673475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BA6E18-00D8-45FE-B831-F8DC5D823030}"/>
              </a:ext>
            </a:extLst>
          </p:cNvPr>
          <p:cNvSpPr txBox="1"/>
          <p:nvPr/>
        </p:nvSpPr>
        <p:spPr>
          <a:xfrm>
            <a:off x="1360059" y="2646692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26794-EB2B-40B5-9AEE-9F2E99C608EA}"/>
              </a:ext>
            </a:extLst>
          </p:cNvPr>
          <p:cNvSpPr txBox="1"/>
          <p:nvPr/>
        </p:nvSpPr>
        <p:spPr>
          <a:xfrm>
            <a:off x="1360059" y="3590861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2D44190-DC60-5E44-97DD-D9C305F6FBDE}"/>
              </a:ext>
            </a:extLst>
          </p:cNvPr>
          <p:cNvSpPr txBox="1"/>
          <p:nvPr/>
        </p:nvSpPr>
        <p:spPr>
          <a:xfrm>
            <a:off x="1360059" y="513090"/>
            <a:ext cx="234249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Costo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FD8768-D7A8-9647-89DF-CC01F50741D4}"/>
              </a:ext>
            </a:extLst>
          </p:cNvPr>
          <p:cNvSpPr txBox="1"/>
          <p:nvPr/>
        </p:nvSpPr>
        <p:spPr>
          <a:xfrm>
            <a:off x="2394024" y="1647405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8BC97E-3C25-6A48-8857-081DDC0A5355}"/>
              </a:ext>
            </a:extLst>
          </p:cNvPr>
          <p:cNvSpPr txBox="1"/>
          <p:nvPr/>
        </p:nvSpPr>
        <p:spPr>
          <a:xfrm>
            <a:off x="2404175" y="3477689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FFC188-EC67-5641-951A-21B2B8FB6EB0}"/>
              </a:ext>
            </a:extLst>
          </p:cNvPr>
          <p:cNvSpPr txBox="1"/>
          <p:nvPr/>
        </p:nvSpPr>
        <p:spPr>
          <a:xfrm>
            <a:off x="2394023" y="2538969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A Estrella</a:t>
              </a:r>
              <a:endParaRPr lang="ko-KR" altLang="en-US" sz="2700" dirty="0"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500D1CC1-D916-6345-864A-00DB9AE49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807" y="261028"/>
            <a:ext cx="6248025" cy="46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196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A Estrella</a:t>
              </a:r>
              <a:endParaRPr lang="ko-KR" altLang="en-US" sz="270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5193637-3B53-E14C-9138-22291583C253}"/>
              </a:ext>
            </a:extLst>
          </p:cNvPr>
          <p:cNvSpPr txBox="1"/>
          <p:nvPr/>
        </p:nvSpPr>
        <p:spPr>
          <a:xfrm>
            <a:off x="1164740" y="506796"/>
            <a:ext cx="321404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Profundidad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D65764-5DE6-C74F-83B1-4617166106DC}"/>
              </a:ext>
            </a:extLst>
          </p:cNvPr>
          <p:cNvSpPr txBox="1"/>
          <p:nvPr/>
        </p:nvSpPr>
        <p:spPr>
          <a:xfrm>
            <a:off x="1164740" y="1644097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579A9B-5212-BD45-B816-CC912EB8BDAC}"/>
              </a:ext>
            </a:extLst>
          </p:cNvPr>
          <p:cNvSpPr txBox="1"/>
          <p:nvPr/>
        </p:nvSpPr>
        <p:spPr>
          <a:xfrm>
            <a:off x="1164740" y="2617314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9EFDF65-E2D7-B74F-861A-5DCD925862CE}"/>
              </a:ext>
            </a:extLst>
          </p:cNvPr>
          <p:cNvSpPr txBox="1"/>
          <p:nvPr/>
        </p:nvSpPr>
        <p:spPr>
          <a:xfrm>
            <a:off x="1164740" y="3561483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2118692-61F0-AE42-B23A-64B61EA2E837}"/>
              </a:ext>
            </a:extLst>
          </p:cNvPr>
          <p:cNvSpPr txBox="1"/>
          <p:nvPr/>
        </p:nvSpPr>
        <p:spPr>
          <a:xfrm>
            <a:off x="2198705" y="1618027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0FAD4AF-BE06-F446-ADED-74F880FF718D}"/>
              </a:ext>
            </a:extLst>
          </p:cNvPr>
          <p:cNvSpPr txBox="1"/>
          <p:nvPr/>
        </p:nvSpPr>
        <p:spPr>
          <a:xfrm>
            <a:off x="2208856" y="3448311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AF0B1CB-7527-0349-BD43-4977457038DB}"/>
              </a:ext>
            </a:extLst>
          </p:cNvPr>
          <p:cNvSpPr txBox="1"/>
          <p:nvPr/>
        </p:nvSpPr>
        <p:spPr>
          <a:xfrm>
            <a:off x="2198704" y="2509591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2EFD7A7-7690-0241-A330-61EC18E01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87857"/>
            <a:ext cx="5468979" cy="410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12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Global</a:t>
              </a:r>
              <a:endParaRPr lang="ko-KR" altLang="en-US" sz="2700" dirty="0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1729C74C-46A4-6842-A3BC-3D1AA36A4E20}"/>
              </a:ext>
            </a:extLst>
          </p:cNvPr>
          <p:cNvSpPr txBox="1"/>
          <p:nvPr/>
        </p:nvSpPr>
        <p:spPr>
          <a:xfrm>
            <a:off x="1325109" y="181738"/>
            <a:ext cx="320168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Nodos Expandidos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2A0849-93E0-9542-A334-EFBA3CD48091}"/>
              </a:ext>
            </a:extLst>
          </p:cNvPr>
          <p:cNvSpPr txBox="1"/>
          <p:nvPr/>
        </p:nvSpPr>
        <p:spPr>
          <a:xfrm>
            <a:off x="1325109" y="2182427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876671-95A7-DE47-832A-1F8CCA54B1D3}"/>
              </a:ext>
            </a:extLst>
          </p:cNvPr>
          <p:cNvSpPr txBox="1"/>
          <p:nvPr/>
        </p:nvSpPr>
        <p:spPr>
          <a:xfrm>
            <a:off x="1325109" y="3155644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05F5D00-B345-F34E-AA08-34DE53DDF20B}"/>
              </a:ext>
            </a:extLst>
          </p:cNvPr>
          <p:cNvSpPr txBox="1"/>
          <p:nvPr/>
        </p:nvSpPr>
        <p:spPr>
          <a:xfrm>
            <a:off x="1325109" y="4099813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B398192-F394-DC40-95AD-F0F5DD8163FF}"/>
              </a:ext>
            </a:extLst>
          </p:cNvPr>
          <p:cNvSpPr txBox="1"/>
          <p:nvPr/>
        </p:nvSpPr>
        <p:spPr>
          <a:xfrm>
            <a:off x="2359074" y="2156357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57BF4AC-F6F2-734D-8A01-FB29914D0151}"/>
              </a:ext>
            </a:extLst>
          </p:cNvPr>
          <p:cNvSpPr txBox="1"/>
          <p:nvPr/>
        </p:nvSpPr>
        <p:spPr>
          <a:xfrm>
            <a:off x="2369225" y="3986641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AA1B2A1-9A70-1243-84CB-5AE9ADB70348}"/>
              </a:ext>
            </a:extLst>
          </p:cNvPr>
          <p:cNvSpPr txBox="1"/>
          <p:nvPr/>
        </p:nvSpPr>
        <p:spPr>
          <a:xfrm>
            <a:off x="2359073" y="3047921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4AC82A6-F7EB-ED40-9347-D91BE75E7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6870" y="329528"/>
            <a:ext cx="5984147" cy="44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986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Global</a:t>
              </a:r>
              <a:endParaRPr lang="ko-KR" altLang="en-US" sz="270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58322D2-B486-F04D-BE2C-49793F7F882E}"/>
              </a:ext>
            </a:extLst>
          </p:cNvPr>
          <p:cNvSpPr txBox="1"/>
          <p:nvPr/>
        </p:nvSpPr>
        <p:spPr>
          <a:xfrm>
            <a:off x="1360059" y="247180"/>
            <a:ext cx="234249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Nodos Frontera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6D1862-DB68-DB44-8E0D-3D25F801B5B4}"/>
              </a:ext>
            </a:extLst>
          </p:cNvPr>
          <p:cNvSpPr txBox="1"/>
          <p:nvPr/>
        </p:nvSpPr>
        <p:spPr>
          <a:xfrm>
            <a:off x="1360059" y="1886731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BF28F6-9335-814A-9745-B8DF8013AE05}"/>
              </a:ext>
            </a:extLst>
          </p:cNvPr>
          <p:cNvSpPr txBox="1"/>
          <p:nvPr/>
        </p:nvSpPr>
        <p:spPr>
          <a:xfrm>
            <a:off x="1360059" y="2859948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DF378E-D4AA-8B49-95CA-08393F8B6148}"/>
              </a:ext>
            </a:extLst>
          </p:cNvPr>
          <p:cNvSpPr txBox="1"/>
          <p:nvPr/>
        </p:nvSpPr>
        <p:spPr>
          <a:xfrm>
            <a:off x="1360059" y="3804117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909A16-FE8B-C741-A85C-C93130A489FF}"/>
              </a:ext>
            </a:extLst>
          </p:cNvPr>
          <p:cNvSpPr txBox="1"/>
          <p:nvPr/>
        </p:nvSpPr>
        <p:spPr>
          <a:xfrm>
            <a:off x="2394024" y="1860661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BCBCFA5-7D60-514A-89EF-3CB40B946FE2}"/>
              </a:ext>
            </a:extLst>
          </p:cNvPr>
          <p:cNvSpPr txBox="1"/>
          <p:nvPr/>
        </p:nvSpPr>
        <p:spPr>
          <a:xfrm>
            <a:off x="2404175" y="3690945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1D6AFA4-2F2A-3C4A-84DC-42F77B761EF8}"/>
              </a:ext>
            </a:extLst>
          </p:cNvPr>
          <p:cNvSpPr txBox="1"/>
          <p:nvPr/>
        </p:nvSpPr>
        <p:spPr>
          <a:xfrm>
            <a:off x="2394023" y="2752225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0A836DA-01CD-0548-9182-E6CA74B47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7819" y="345010"/>
            <a:ext cx="5752731" cy="431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99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Local</a:t>
              </a:r>
              <a:endParaRPr lang="ko-KR" altLang="en-US" sz="2700" dirty="0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0DF9383F-4262-0B4E-A940-D09187DF32AE}"/>
              </a:ext>
            </a:extLst>
          </p:cNvPr>
          <p:cNvSpPr txBox="1"/>
          <p:nvPr/>
        </p:nvSpPr>
        <p:spPr>
          <a:xfrm>
            <a:off x="1360059" y="683358"/>
            <a:ext cx="234249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Tiempo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55A57A3-4748-7248-8A36-8A6FBBAA6143}"/>
              </a:ext>
            </a:extLst>
          </p:cNvPr>
          <p:cNvSpPr txBox="1"/>
          <p:nvPr/>
        </p:nvSpPr>
        <p:spPr>
          <a:xfrm>
            <a:off x="1360059" y="1843743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6008B5F-18EF-2E4E-826D-DF00BCBF3FBB}"/>
              </a:ext>
            </a:extLst>
          </p:cNvPr>
          <p:cNvSpPr txBox="1"/>
          <p:nvPr/>
        </p:nvSpPr>
        <p:spPr>
          <a:xfrm>
            <a:off x="1360059" y="2816960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378845D-B216-A844-B5B1-71A4BD42DA5C}"/>
              </a:ext>
            </a:extLst>
          </p:cNvPr>
          <p:cNvSpPr txBox="1"/>
          <p:nvPr/>
        </p:nvSpPr>
        <p:spPr>
          <a:xfrm>
            <a:off x="2394024" y="1817673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B418546-24CC-214C-8D62-2AB4D21D2534}"/>
              </a:ext>
            </a:extLst>
          </p:cNvPr>
          <p:cNvSpPr txBox="1"/>
          <p:nvPr/>
        </p:nvSpPr>
        <p:spPr>
          <a:xfrm>
            <a:off x="1360059" y="3761129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931E1E9-3AE8-014C-B5F9-610428539DF0}"/>
              </a:ext>
            </a:extLst>
          </p:cNvPr>
          <p:cNvSpPr txBox="1"/>
          <p:nvPr/>
        </p:nvSpPr>
        <p:spPr>
          <a:xfrm>
            <a:off x="2404175" y="3647957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F905C25-4882-1B4F-A780-BABF8D9D9B52}"/>
              </a:ext>
            </a:extLst>
          </p:cNvPr>
          <p:cNvSpPr txBox="1"/>
          <p:nvPr/>
        </p:nvSpPr>
        <p:spPr>
          <a:xfrm>
            <a:off x="2394023" y="2709237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C7CE9EB-82F0-CC41-AB14-58BB6D178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2645" y="480102"/>
            <a:ext cx="5580375" cy="418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183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CDBFD5C-19BA-F444-9D3D-815FF1992DFF}"/>
              </a:ext>
            </a:extLst>
          </p:cNvPr>
          <p:cNvSpPr txBox="1"/>
          <p:nvPr/>
        </p:nvSpPr>
        <p:spPr>
          <a:xfrm>
            <a:off x="773043" y="1852974"/>
            <a:ext cx="477709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4800" b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defRPr>
            </a:lvl1pPr>
          </a:lstStyle>
          <a:p>
            <a:r>
              <a:rPr lang="es-ES_tradnl" altLang="ko-KR" sz="2000" dirty="0" err="1">
                <a:latin typeface="+mn-lt"/>
              </a:rPr>
              <a:t>Gaston</a:t>
            </a:r>
            <a:r>
              <a:rPr lang="es-ES_tradnl" altLang="ko-KR" sz="2000" dirty="0">
                <a:latin typeface="+mn-lt"/>
              </a:rPr>
              <a:t> De </a:t>
            </a:r>
            <a:r>
              <a:rPr lang="es-ES_tradnl" altLang="ko-KR" sz="2000" dirty="0" err="1">
                <a:latin typeface="+mn-lt"/>
              </a:rPr>
              <a:t>Schant</a:t>
            </a:r>
            <a:r>
              <a:rPr lang="es-ES_tradnl" altLang="ko-KR" sz="2000" dirty="0">
                <a:latin typeface="+mn-lt"/>
              </a:rPr>
              <a:t> 60755</a:t>
            </a:r>
          </a:p>
          <a:p>
            <a:r>
              <a:rPr lang="es-ES_tradnl" altLang="ko-KR" sz="2000" dirty="0">
                <a:latin typeface="+mn-lt"/>
              </a:rPr>
              <a:t>Agustín Naso 60065</a:t>
            </a:r>
          </a:p>
          <a:p>
            <a:r>
              <a:rPr lang="es-ES_tradnl" altLang="ko-KR" sz="2000" dirty="0">
                <a:latin typeface="+mn-lt"/>
              </a:rPr>
              <a:t>Brittany Lin 60355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A5E2B1-5E05-1F4C-B0F9-C3C82F0F1997}"/>
              </a:ext>
            </a:extLst>
          </p:cNvPr>
          <p:cNvSpPr txBox="1"/>
          <p:nvPr/>
        </p:nvSpPr>
        <p:spPr>
          <a:xfrm>
            <a:off x="773043" y="1021977"/>
            <a:ext cx="533998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8 </a:t>
            </a:r>
            <a:r>
              <a:rPr lang="es-ES_tradnl" altLang="ko-KR" sz="48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Puzzle</a:t>
            </a:r>
            <a:endParaRPr lang="es-ES_tradnl" altLang="ko-KR" sz="4800" b="1" dirty="0">
              <a:gradFill flip="none" rotWithShape="1">
                <a:gsLst>
                  <a:gs pos="0">
                    <a:schemeClr val="accent1"/>
                  </a:gs>
                  <a:gs pos="70000">
                    <a:schemeClr val="accent3"/>
                  </a:gs>
                  <a:gs pos="35000">
                    <a:schemeClr val="accent2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272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1">
            <a:extLst>
              <a:ext uri="{FF2B5EF4-FFF2-40B4-BE49-F238E27FC236}">
                <a16:creationId xmlns:a16="http://schemas.microsoft.com/office/drawing/2014/main" id="{E68B0C68-5B7E-4146-AA32-693C82EE7D9E}"/>
              </a:ext>
            </a:extLst>
          </p:cNvPr>
          <p:cNvGrpSpPr/>
          <p:nvPr/>
        </p:nvGrpSpPr>
        <p:grpSpPr>
          <a:xfrm>
            <a:off x="5026345" y="3802327"/>
            <a:ext cx="2292846" cy="2213593"/>
            <a:chOff x="3362631" y="3823327"/>
            <a:chExt cx="2292846" cy="22135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E88D10F-8CA9-4B7D-A334-ABAC7F9C1298}"/>
                </a:ext>
              </a:extLst>
            </p:cNvPr>
            <p:cNvSpPr/>
            <p:nvPr userDrawn="1"/>
          </p:nvSpPr>
          <p:spPr>
            <a:xfrm>
              <a:off x="3362631" y="3823327"/>
              <a:ext cx="2292846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E88377-6DC3-4204-9110-E0747AA1D88F}"/>
                </a:ext>
              </a:extLst>
            </p:cNvPr>
            <p:cNvSpPr/>
            <p:nvPr userDrawn="1"/>
          </p:nvSpPr>
          <p:spPr>
            <a:xfrm>
              <a:off x="336263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algn="ctr">
                <a:buFontTx/>
                <a:buChar char="-"/>
              </a:pPr>
              <a:r>
                <a:rPr lang="es-ES_tradnl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Nodos expandidos</a:t>
              </a:r>
            </a:p>
            <a:p>
              <a:pPr marL="171450" indent="-171450" algn="ctr">
                <a:buFontTx/>
                <a:buChar char="-"/>
              </a:pPr>
              <a:r>
                <a:rPr lang="es-ES_tradnl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Nodos frontera</a:t>
              </a:r>
            </a:p>
            <a:p>
              <a:pPr marL="171450" indent="-171450" algn="ctr">
                <a:buFontTx/>
                <a:buChar char="-"/>
              </a:pPr>
              <a:r>
                <a:rPr lang="es-ES_tradnl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Tiempo</a:t>
              </a:r>
            </a:p>
            <a:p>
              <a:pPr algn="ctr"/>
              <a:endParaRPr lang="ko-KR" altLang="en-US" sz="1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C1ACE0A-7353-470B-8341-E84CEB5FBBC2}"/>
                </a:ext>
              </a:extLst>
            </p:cNvPr>
            <p:cNvSpPr/>
            <p:nvPr userDrawn="1"/>
          </p:nvSpPr>
          <p:spPr>
            <a:xfrm>
              <a:off x="336263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5" name="그룹 2">
            <a:extLst>
              <a:ext uri="{FF2B5EF4-FFF2-40B4-BE49-F238E27FC236}">
                <a16:creationId xmlns:a16="http://schemas.microsoft.com/office/drawing/2014/main" id="{8EC8981E-8DA1-4961-B18B-FAD57EA0ABCF}"/>
              </a:ext>
            </a:extLst>
          </p:cNvPr>
          <p:cNvGrpSpPr/>
          <p:nvPr/>
        </p:nvGrpSpPr>
        <p:grpSpPr>
          <a:xfrm>
            <a:off x="8930049" y="3807040"/>
            <a:ext cx="2292846" cy="2213593"/>
            <a:chOff x="6200676" y="3823327"/>
            <a:chExt cx="2292846" cy="22135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17E321-ECAB-4F54-876D-8E36143F1F1A}"/>
                </a:ext>
              </a:extLst>
            </p:cNvPr>
            <p:cNvSpPr/>
            <p:nvPr userDrawn="1"/>
          </p:nvSpPr>
          <p:spPr>
            <a:xfrm>
              <a:off x="6200676" y="3823327"/>
              <a:ext cx="2292846" cy="360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AD522-069C-4423-9695-77FE822062AA}"/>
                </a:ext>
              </a:extLst>
            </p:cNvPr>
            <p:cNvSpPr/>
            <p:nvPr userDrawn="1"/>
          </p:nvSpPr>
          <p:spPr>
            <a:xfrm>
              <a:off x="6200676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E5C730E-5624-4BC1-8D7F-09E7C7541BB5}"/>
                </a:ext>
              </a:extLst>
            </p:cNvPr>
            <p:cNvSpPr/>
            <p:nvPr userDrawn="1"/>
          </p:nvSpPr>
          <p:spPr>
            <a:xfrm>
              <a:off x="6200676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1899772D-B609-40AD-9DAD-3CDB9C94F0BF}"/>
              </a:ext>
            </a:extLst>
          </p:cNvPr>
          <p:cNvSpPr txBox="1">
            <a:spLocks/>
          </p:cNvSpPr>
          <p:nvPr/>
        </p:nvSpPr>
        <p:spPr>
          <a:xfrm>
            <a:off x="5170570" y="3843253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Global</a:t>
            </a:r>
            <a:endParaRPr lang="en-US" b="1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D2F558E3-1A01-4165-94FB-65C809E52AD5}"/>
              </a:ext>
            </a:extLst>
          </p:cNvPr>
          <p:cNvSpPr txBox="1">
            <a:spLocks/>
          </p:cNvSpPr>
          <p:nvPr/>
        </p:nvSpPr>
        <p:spPr>
          <a:xfrm>
            <a:off x="9086010" y="3847966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Local</a:t>
            </a:r>
            <a:endParaRPr lang="en-US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E984BE-3578-4995-893A-4BE61108A0B0}"/>
              </a:ext>
            </a:extLst>
          </p:cNvPr>
          <p:cNvSpPr txBox="1"/>
          <p:nvPr/>
        </p:nvSpPr>
        <p:spPr>
          <a:xfrm>
            <a:off x="9099137" y="4612023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Menos eficiente en todas las métricas</a:t>
            </a:r>
          </a:p>
        </p:txBody>
      </p:sp>
      <p:pic>
        <p:nvPicPr>
          <p:cNvPr id="50" name="Picture Placeholder 49" descr="Icon&#10;&#10;Description automatically generated">
            <a:extLst>
              <a:ext uri="{FF2B5EF4-FFF2-40B4-BE49-F238E27FC236}">
                <a16:creationId xmlns:a16="http://schemas.microsoft.com/office/drawing/2014/main" id="{EEC22C5A-B171-924C-B6D4-A97AC6D28819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t="6130" b="6130"/>
          <a:stretch>
            <a:fillRect/>
          </a:stretch>
        </p:blipFill>
        <p:spPr>
          <a:xfrm>
            <a:off x="5038725" y="1816100"/>
            <a:ext cx="2268538" cy="1985963"/>
          </a:xfrm>
        </p:spPr>
      </p:pic>
      <p:pic>
        <p:nvPicPr>
          <p:cNvPr id="52" name="Picture Placeholder 51" descr="Icon&#10;&#10;Description automatically generated">
            <a:extLst>
              <a:ext uri="{FF2B5EF4-FFF2-40B4-BE49-F238E27FC236}">
                <a16:creationId xmlns:a16="http://schemas.microsoft.com/office/drawing/2014/main" id="{E11F1270-C7B3-D94F-8850-A6D16D651830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3"/>
          <a:srcRect t="6197" b="6197"/>
          <a:stretch>
            <a:fillRect/>
          </a:stretch>
        </p:blipFill>
        <p:spPr>
          <a:xfrm>
            <a:off x="8934450" y="1820863"/>
            <a:ext cx="2266950" cy="1985962"/>
          </a:xfr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7D7BE3-9135-4C48-AB75-AACCF3C5BC00}"/>
              </a:ext>
            </a:extLst>
          </p:cNvPr>
          <p:cNvSpPr txBox="1"/>
          <p:nvPr/>
        </p:nvSpPr>
        <p:spPr>
          <a:xfrm>
            <a:off x="3008470" y="120188"/>
            <a:ext cx="617506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Análisis de Resultados</a:t>
            </a:r>
          </a:p>
          <a:p>
            <a:pPr algn="ctr"/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Misplaced</a:t>
            </a:r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 </a:t>
            </a:r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Numbers</a:t>
            </a:r>
            <a:endParaRPr lang="es-ES_tradnl" altLang="ko-KR" sz="4000" b="1" dirty="0">
              <a:gradFill flip="none" rotWithShape="1">
                <a:gsLst>
                  <a:gs pos="0">
                    <a:schemeClr val="accent1"/>
                  </a:gs>
                  <a:gs pos="70000">
                    <a:schemeClr val="accent3"/>
                  </a:gs>
                  <a:gs pos="35000">
                    <a:schemeClr val="accent2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  <a:latin typeface="+mj-lt"/>
              <a:cs typeface="Arial" pitchFamily="34" charset="0"/>
            </a:endParaRPr>
          </a:p>
        </p:txBody>
      </p:sp>
      <p:grpSp>
        <p:nvGrpSpPr>
          <p:cNvPr id="40" name="그룹 4">
            <a:extLst>
              <a:ext uri="{FF2B5EF4-FFF2-40B4-BE49-F238E27FC236}">
                <a16:creationId xmlns:a16="http://schemas.microsoft.com/office/drawing/2014/main" id="{DA1A1245-1252-6540-8638-06499170F02C}"/>
              </a:ext>
            </a:extLst>
          </p:cNvPr>
          <p:cNvGrpSpPr/>
          <p:nvPr/>
        </p:nvGrpSpPr>
        <p:grpSpPr>
          <a:xfrm>
            <a:off x="1130069" y="3797614"/>
            <a:ext cx="2292846" cy="2213593"/>
            <a:chOff x="919228" y="3823327"/>
            <a:chExt cx="2292846" cy="2213593"/>
          </a:xfrm>
        </p:grpSpPr>
        <p:sp>
          <p:nvSpPr>
            <p:cNvPr id="41" name="Rectangle 3">
              <a:extLst>
                <a:ext uri="{FF2B5EF4-FFF2-40B4-BE49-F238E27FC236}">
                  <a16:creationId xmlns:a16="http://schemas.microsoft.com/office/drawing/2014/main" id="{4E594C7E-480F-0240-992F-115B024070B0}"/>
                </a:ext>
              </a:extLst>
            </p:cNvPr>
            <p:cNvSpPr/>
            <p:nvPr userDrawn="1"/>
          </p:nvSpPr>
          <p:spPr>
            <a:xfrm>
              <a:off x="919228" y="3823327"/>
              <a:ext cx="2292846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2" name="Rectangle 4">
              <a:extLst>
                <a:ext uri="{FF2B5EF4-FFF2-40B4-BE49-F238E27FC236}">
                  <a16:creationId xmlns:a16="http://schemas.microsoft.com/office/drawing/2014/main" id="{FDCAE98B-13E0-4A46-ABC8-D5E3B8C2F452}"/>
                </a:ext>
              </a:extLst>
            </p:cNvPr>
            <p:cNvSpPr/>
            <p:nvPr userDrawn="1"/>
          </p:nvSpPr>
          <p:spPr>
            <a:xfrm>
              <a:off x="919228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3" name="Rectangle 5">
              <a:extLst>
                <a:ext uri="{FF2B5EF4-FFF2-40B4-BE49-F238E27FC236}">
                  <a16:creationId xmlns:a16="http://schemas.microsoft.com/office/drawing/2014/main" id="{4DF21D65-14F2-C44F-997B-3A0718968885}"/>
                </a:ext>
              </a:extLst>
            </p:cNvPr>
            <p:cNvSpPr/>
            <p:nvPr userDrawn="1"/>
          </p:nvSpPr>
          <p:spPr>
            <a:xfrm>
              <a:off x="919228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89E82C27-2F94-8A46-8E4A-AFA561284A40}"/>
              </a:ext>
            </a:extLst>
          </p:cNvPr>
          <p:cNvSpPr txBox="1">
            <a:spLocks/>
          </p:cNvSpPr>
          <p:nvPr/>
        </p:nvSpPr>
        <p:spPr>
          <a:xfrm>
            <a:off x="1262558" y="3838540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A Estrella</a:t>
            </a:r>
            <a:endParaRPr lang="en-US" b="1" dirty="0"/>
          </a:p>
        </p:txBody>
      </p:sp>
      <p:sp>
        <p:nvSpPr>
          <p:cNvPr id="45" name="TextBox 32">
            <a:extLst>
              <a:ext uri="{FF2B5EF4-FFF2-40B4-BE49-F238E27FC236}">
                <a16:creationId xmlns:a16="http://schemas.microsoft.com/office/drawing/2014/main" id="{AF1C5C6F-230B-7D47-AD9D-24F4EDCEB21B}"/>
              </a:ext>
            </a:extLst>
          </p:cNvPr>
          <p:cNvSpPr txBox="1"/>
          <p:nvPr/>
        </p:nvSpPr>
        <p:spPr>
          <a:xfrm>
            <a:off x="1273183" y="4411968"/>
            <a:ext cx="1954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Costo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Profundidad</a:t>
            </a:r>
          </a:p>
          <a:p>
            <a:pPr marL="171450" indent="-171450" algn="ctr">
              <a:buFontTx/>
              <a:buChar char="-"/>
            </a:pPr>
            <a:endParaRPr lang="es-ES_tradnl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48" name="Picture Placeholder 46" descr="Icon&#10;&#10;Description automatically generated">
            <a:extLst>
              <a:ext uri="{FF2B5EF4-FFF2-40B4-BE49-F238E27FC236}">
                <a16:creationId xmlns:a16="http://schemas.microsoft.com/office/drawing/2014/main" id="{F53A5B0E-CA33-8D4B-BF45-316FC3D324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t="6228" b="6228"/>
          <a:stretch>
            <a:fillRect/>
          </a:stretch>
        </p:blipFill>
        <p:spPr>
          <a:xfrm>
            <a:off x="1150938" y="1811338"/>
            <a:ext cx="2268537" cy="1985962"/>
          </a:xfrm>
        </p:spPr>
      </p:pic>
    </p:spTree>
    <p:extLst>
      <p:ext uri="{BB962C8B-B14F-4D97-AF65-F5344CB8AC3E}">
        <p14:creationId xmlns:p14="http://schemas.microsoft.com/office/powerpoint/2010/main" val="3677957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4">
            <a:extLst>
              <a:ext uri="{FF2B5EF4-FFF2-40B4-BE49-F238E27FC236}">
                <a16:creationId xmlns:a16="http://schemas.microsoft.com/office/drawing/2014/main" id="{3BF3796F-A5F7-4EDC-B144-6A0732630A7C}"/>
              </a:ext>
            </a:extLst>
          </p:cNvPr>
          <p:cNvGrpSpPr/>
          <p:nvPr/>
        </p:nvGrpSpPr>
        <p:grpSpPr>
          <a:xfrm>
            <a:off x="1130069" y="3797614"/>
            <a:ext cx="2292846" cy="2213593"/>
            <a:chOff x="919228" y="3823327"/>
            <a:chExt cx="2292846" cy="221359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3738039-3089-4420-8854-BE1A976F2797}"/>
                </a:ext>
              </a:extLst>
            </p:cNvPr>
            <p:cNvSpPr/>
            <p:nvPr userDrawn="1"/>
          </p:nvSpPr>
          <p:spPr>
            <a:xfrm>
              <a:off x="919228" y="3823327"/>
              <a:ext cx="2292846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DC914D-08B3-4B0D-9CA0-6F86CB424878}"/>
                </a:ext>
              </a:extLst>
            </p:cNvPr>
            <p:cNvSpPr/>
            <p:nvPr userDrawn="1"/>
          </p:nvSpPr>
          <p:spPr>
            <a:xfrm>
              <a:off x="919228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2F77D19-650D-4C17-8114-3CC5905DC5A9}"/>
                </a:ext>
              </a:extLst>
            </p:cNvPr>
            <p:cNvSpPr/>
            <p:nvPr userDrawn="1"/>
          </p:nvSpPr>
          <p:spPr>
            <a:xfrm>
              <a:off x="919228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7" name="그룹 1">
            <a:extLst>
              <a:ext uri="{FF2B5EF4-FFF2-40B4-BE49-F238E27FC236}">
                <a16:creationId xmlns:a16="http://schemas.microsoft.com/office/drawing/2014/main" id="{E68B0C68-5B7E-4146-AA32-693C82EE7D9E}"/>
              </a:ext>
            </a:extLst>
          </p:cNvPr>
          <p:cNvGrpSpPr/>
          <p:nvPr/>
        </p:nvGrpSpPr>
        <p:grpSpPr>
          <a:xfrm>
            <a:off x="5026345" y="3802327"/>
            <a:ext cx="2292846" cy="2213593"/>
            <a:chOff x="3362631" y="3823327"/>
            <a:chExt cx="2292846" cy="22135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E88D10F-8CA9-4B7D-A334-ABAC7F9C1298}"/>
                </a:ext>
              </a:extLst>
            </p:cNvPr>
            <p:cNvSpPr/>
            <p:nvPr userDrawn="1"/>
          </p:nvSpPr>
          <p:spPr>
            <a:xfrm>
              <a:off x="3362631" y="3823327"/>
              <a:ext cx="2292846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E88377-6DC3-4204-9110-E0747AA1D88F}"/>
                </a:ext>
              </a:extLst>
            </p:cNvPr>
            <p:cNvSpPr/>
            <p:nvPr userDrawn="1"/>
          </p:nvSpPr>
          <p:spPr>
            <a:xfrm>
              <a:off x="336263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C1ACE0A-7353-470B-8341-E84CEB5FBBC2}"/>
                </a:ext>
              </a:extLst>
            </p:cNvPr>
            <p:cNvSpPr/>
            <p:nvPr userDrawn="1"/>
          </p:nvSpPr>
          <p:spPr>
            <a:xfrm>
              <a:off x="336263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5" name="그룹 2">
            <a:extLst>
              <a:ext uri="{FF2B5EF4-FFF2-40B4-BE49-F238E27FC236}">
                <a16:creationId xmlns:a16="http://schemas.microsoft.com/office/drawing/2014/main" id="{8EC8981E-8DA1-4961-B18B-FAD57EA0ABCF}"/>
              </a:ext>
            </a:extLst>
          </p:cNvPr>
          <p:cNvGrpSpPr/>
          <p:nvPr/>
        </p:nvGrpSpPr>
        <p:grpSpPr>
          <a:xfrm>
            <a:off x="8930049" y="3807040"/>
            <a:ext cx="2292846" cy="2213593"/>
            <a:chOff x="6200676" y="3823327"/>
            <a:chExt cx="2292846" cy="22135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17E321-ECAB-4F54-876D-8E36143F1F1A}"/>
                </a:ext>
              </a:extLst>
            </p:cNvPr>
            <p:cNvSpPr/>
            <p:nvPr userDrawn="1"/>
          </p:nvSpPr>
          <p:spPr>
            <a:xfrm>
              <a:off x="6200676" y="3823327"/>
              <a:ext cx="2292846" cy="360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AD522-069C-4423-9695-77FE822062AA}"/>
                </a:ext>
              </a:extLst>
            </p:cNvPr>
            <p:cNvSpPr/>
            <p:nvPr userDrawn="1"/>
          </p:nvSpPr>
          <p:spPr>
            <a:xfrm>
              <a:off x="6200676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E5C730E-5624-4BC1-8D7F-09E7C7541BB5}"/>
                </a:ext>
              </a:extLst>
            </p:cNvPr>
            <p:cNvSpPr/>
            <p:nvPr userDrawn="1"/>
          </p:nvSpPr>
          <p:spPr>
            <a:xfrm>
              <a:off x="6200676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D27B41F-5662-41A2-B6F5-1121303825DD}"/>
              </a:ext>
            </a:extLst>
          </p:cNvPr>
          <p:cNvSpPr txBox="1">
            <a:spLocks/>
          </p:cNvSpPr>
          <p:nvPr/>
        </p:nvSpPr>
        <p:spPr>
          <a:xfrm>
            <a:off x="1262558" y="3838540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A Estrella</a:t>
            </a:r>
            <a:endParaRPr lang="en-US" b="1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1899772D-B609-40AD-9DAD-3CDB9C94F0BF}"/>
              </a:ext>
            </a:extLst>
          </p:cNvPr>
          <p:cNvSpPr txBox="1">
            <a:spLocks/>
          </p:cNvSpPr>
          <p:nvPr/>
        </p:nvSpPr>
        <p:spPr>
          <a:xfrm>
            <a:off x="5170570" y="3843253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Global</a:t>
            </a:r>
            <a:endParaRPr lang="en-US" b="1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D2F558E3-1A01-4165-94FB-65C809E52AD5}"/>
              </a:ext>
            </a:extLst>
          </p:cNvPr>
          <p:cNvSpPr txBox="1">
            <a:spLocks/>
          </p:cNvSpPr>
          <p:nvPr/>
        </p:nvSpPr>
        <p:spPr>
          <a:xfrm>
            <a:off x="9086010" y="3847966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Local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CF7BA1-09B2-4E1B-92C3-6BD3BC402714}"/>
              </a:ext>
            </a:extLst>
          </p:cNvPr>
          <p:cNvSpPr txBox="1"/>
          <p:nvPr/>
        </p:nvSpPr>
        <p:spPr>
          <a:xfrm>
            <a:off x="1273183" y="4612022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Más eficiente en todas las métricas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0FA66F-FF5A-4764-95E7-FF8EFB3EBB55}"/>
              </a:ext>
            </a:extLst>
          </p:cNvPr>
          <p:cNvSpPr txBox="1"/>
          <p:nvPr/>
        </p:nvSpPr>
        <p:spPr>
          <a:xfrm>
            <a:off x="5181195" y="4498338"/>
            <a:ext cx="1954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Diferencias entre global y a estrella mínimas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E984BE-3578-4995-893A-4BE61108A0B0}"/>
              </a:ext>
            </a:extLst>
          </p:cNvPr>
          <p:cNvSpPr txBox="1"/>
          <p:nvPr/>
        </p:nvSpPr>
        <p:spPr>
          <a:xfrm>
            <a:off x="9099137" y="4612023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Menos eficiente en todas las métricas</a:t>
            </a:r>
          </a:p>
        </p:txBody>
      </p:sp>
      <p:pic>
        <p:nvPicPr>
          <p:cNvPr id="47" name="Picture Placeholder 46" descr="Icon&#10;&#10;Description automatically generated">
            <a:extLst>
              <a:ext uri="{FF2B5EF4-FFF2-40B4-BE49-F238E27FC236}">
                <a16:creationId xmlns:a16="http://schemas.microsoft.com/office/drawing/2014/main" id="{F462CDBA-D6B6-3440-BAF7-86B8925C3B9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228" b="6228"/>
          <a:stretch>
            <a:fillRect/>
          </a:stretch>
        </p:blipFill>
        <p:spPr>
          <a:xfrm>
            <a:off x="1150938" y="1811338"/>
            <a:ext cx="2268537" cy="1985962"/>
          </a:xfrm>
        </p:spPr>
      </p:pic>
      <p:pic>
        <p:nvPicPr>
          <p:cNvPr id="50" name="Picture Placeholder 49" descr="Icon&#10;&#10;Description automatically generated">
            <a:extLst>
              <a:ext uri="{FF2B5EF4-FFF2-40B4-BE49-F238E27FC236}">
                <a16:creationId xmlns:a16="http://schemas.microsoft.com/office/drawing/2014/main" id="{EEC22C5A-B171-924C-B6D4-A97AC6D28819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t="6130" b="6130"/>
          <a:stretch>
            <a:fillRect/>
          </a:stretch>
        </p:blipFill>
        <p:spPr>
          <a:xfrm>
            <a:off x="5038725" y="1816100"/>
            <a:ext cx="2268538" cy="1985963"/>
          </a:xfrm>
        </p:spPr>
      </p:pic>
      <p:pic>
        <p:nvPicPr>
          <p:cNvPr id="52" name="Picture Placeholder 51" descr="Icon&#10;&#10;Description automatically generated">
            <a:extLst>
              <a:ext uri="{FF2B5EF4-FFF2-40B4-BE49-F238E27FC236}">
                <a16:creationId xmlns:a16="http://schemas.microsoft.com/office/drawing/2014/main" id="{E11F1270-C7B3-D94F-8850-A6D16D651830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4"/>
          <a:srcRect t="6197" b="6197"/>
          <a:stretch>
            <a:fillRect/>
          </a:stretch>
        </p:blipFill>
        <p:spPr>
          <a:xfrm>
            <a:off x="8934450" y="1820863"/>
            <a:ext cx="2266950" cy="1985962"/>
          </a:xfr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7D7BE3-9135-4C48-AB75-AACCF3C5BC00}"/>
              </a:ext>
            </a:extLst>
          </p:cNvPr>
          <p:cNvSpPr txBox="1"/>
          <p:nvPr/>
        </p:nvSpPr>
        <p:spPr>
          <a:xfrm>
            <a:off x="3008470" y="120188"/>
            <a:ext cx="617506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Análisis de Resultados</a:t>
            </a:r>
          </a:p>
          <a:p>
            <a:pPr algn="ctr"/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Manhattan </a:t>
            </a:r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Distance</a:t>
            </a:r>
            <a:endParaRPr lang="es-ES_tradnl" altLang="ko-KR" sz="4000" b="1" dirty="0">
              <a:gradFill flip="none" rotWithShape="1">
                <a:gsLst>
                  <a:gs pos="0">
                    <a:schemeClr val="accent1"/>
                  </a:gs>
                  <a:gs pos="70000">
                    <a:schemeClr val="accent3"/>
                  </a:gs>
                  <a:gs pos="35000">
                    <a:schemeClr val="accent2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01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4">
            <a:extLst>
              <a:ext uri="{FF2B5EF4-FFF2-40B4-BE49-F238E27FC236}">
                <a16:creationId xmlns:a16="http://schemas.microsoft.com/office/drawing/2014/main" id="{3BF3796F-A5F7-4EDC-B144-6A0732630A7C}"/>
              </a:ext>
            </a:extLst>
          </p:cNvPr>
          <p:cNvGrpSpPr/>
          <p:nvPr/>
        </p:nvGrpSpPr>
        <p:grpSpPr>
          <a:xfrm>
            <a:off x="1130069" y="3797614"/>
            <a:ext cx="2292846" cy="2213593"/>
            <a:chOff x="919228" y="3823327"/>
            <a:chExt cx="2292846" cy="221359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3738039-3089-4420-8854-BE1A976F2797}"/>
                </a:ext>
              </a:extLst>
            </p:cNvPr>
            <p:cNvSpPr/>
            <p:nvPr userDrawn="1"/>
          </p:nvSpPr>
          <p:spPr>
            <a:xfrm>
              <a:off x="919228" y="3823327"/>
              <a:ext cx="2292846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DC914D-08B3-4B0D-9CA0-6F86CB424878}"/>
                </a:ext>
              </a:extLst>
            </p:cNvPr>
            <p:cNvSpPr/>
            <p:nvPr userDrawn="1"/>
          </p:nvSpPr>
          <p:spPr>
            <a:xfrm>
              <a:off x="919228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2F77D19-650D-4C17-8114-3CC5905DC5A9}"/>
                </a:ext>
              </a:extLst>
            </p:cNvPr>
            <p:cNvSpPr/>
            <p:nvPr userDrawn="1"/>
          </p:nvSpPr>
          <p:spPr>
            <a:xfrm>
              <a:off x="919228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7" name="그룹 1">
            <a:extLst>
              <a:ext uri="{FF2B5EF4-FFF2-40B4-BE49-F238E27FC236}">
                <a16:creationId xmlns:a16="http://schemas.microsoft.com/office/drawing/2014/main" id="{E68B0C68-5B7E-4146-AA32-693C82EE7D9E}"/>
              </a:ext>
            </a:extLst>
          </p:cNvPr>
          <p:cNvGrpSpPr/>
          <p:nvPr/>
        </p:nvGrpSpPr>
        <p:grpSpPr>
          <a:xfrm>
            <a:off x="5026345" y="3802327"/>
            <a:ext cx="2292846" cy="2213593"/>
            <a:chOff x="3362631" y="3823327"/>
            <a:chExt cx="2292846" cy="22135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E88D10F-8CA9-4B7D-A334-ABAC7F9C1298}"/>
                </a:ext>
              </a:extLst>
            </p:cNvPr>
            <p:cNvSpPr/>
            <p:nvPr userDrawn="1"/>
          </p:nvSpPr>
          <p:spPr>
            <a:xfrm>
              <a:off x="3362631" y="3823327"/>
              <a:ext cx="2292846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E88377-6DC3-4204-9110-E0747AA1D88F}"/>
                </a:ext>
              </a:extLst>
            </p:cNvPr>
            <p:cNvSpPr/>
            <p:nvPr userDrawn="1"/>
          </p:nvSpPr>
          <p:spPr>
            <a:xfrm>
              <a:off x="336263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C1ACE0A-7353-470B-8341-E84CEB5FBBC2}"/>
                </a:ext>
              </a:extLst>
            </p:cNvPr>
            <p:cNvSpPr/>
            <p:nvPr userDrawn="1"/>
          </p:nvSpPr>
          <p:spPr>
            <a:xfrm>
              <a:off x="336263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5" name="그룹 2">
            <a:extLst>
              <a:ext uri="{FF2B5EF4-FFF2-40B4-BE49-F238E27FC236}">
                <a16:creationId xmlns:a16="http://schemas.microsoft.com/office/drawing/2014/main" id="{8EC8981E-8DA1-4961-B18B-FAD57EA0ABCF}"/>
              </a:ext>
            </a:extLst>
          </p:cNvPr>
          <p:cNvGrpSpPr/>
          <p:nvPr/>
        </p:nvGrpSpPr>
        <p:grpSpPr>
          <a:xfrm>
            <a:off x="8930049" y="3807040"/>
            <a:ext cx="2292846" cy="2213593"/>
            <a:chOff x="6200676" y="3823327"/>
            <a:chExt cx="2292846" cy="22135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17E321-ECAB-4F54-876D-8E36143F1F1A}"/>
                </a:ext>
              </a:extLst>
            </p:cNvPr>
            <p:cNvSpPr/>
            <p:nvPr userDrawn="1"/>
          </p:nvSpPr>
          <p:spPr>
            <a:xfrm>
              <a:off x="6200676" y="3823327"/>
              <a:ext cx="2292846" cy="360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AD522-069C-4423-9695-77FE822062AA}"/>
                </a:ext>
              </a:extLst>
            </p:cNvPr>
            <p:cNvSpPr/>
            <p:nvPr userDrawn="1"/>
          </p:nvSpPr>
          <p:spPr>
            <a:xfrm>
              <a:off x="6200676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E5C730E-5624-4BC1-8D7F-09E7C7541BB5}"/>
                </a:ext>
              </a:extLst>
            </p:cNvPr>
            <p:cNvSpPr/>
            <p:nvPr userDrawn="1"/>
          </p:nvSpPr>
          <p:spPr>
            <a:xfrm>
              <a:off x="6200676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D27B41F-5662-41A2-B6F5-1121303825DD}"/>
              </a:ext>
            </a:extLst>
          </p:cNvPr>
          <p:cNvSpPr txBox="1">
            <a:spLocks/>
          </p:cNvSpPr>
          <p:nvPr/>
        </p:nvSpPr>
        <p:spPr>
          <a:xfrm>
            <a:off x="1262558" y="3838540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 Estrella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1899772D-B609-40AD-9DAD-3CDB9C94F0BF}"/>
              </a:ext>
            </a:extLst>
          </p:cNvPr>
          <p:cNvSpPr txBox="1">
            <a:spLocks/>
          </p:cNvSpPr>
          <p:nvPr/>
        </p:nvSpPr>
        <p:spPr>
          <a:xfrm>
            <a:off x="5170570" y="3843253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Global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D2F558E3-1A01-4165-94FB-65C809E52AD5}"/>
              </a:ext>
            </a:extLst>
          </p:cNvPr>
          <p:cNvSpPr txBox="1">
            <a:spLocks/>
          </p:cNvSpPr>
          <p:nvPr/>
        </p:nvSpPr>
        <p:spPr>
          <a:xfrm>
            <a:off x="9086010" y="3847966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Local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CF7BA1-09B2-4E1B-92C3-6BD3BC402714}"/>
              </a:ext>
            </a:extLst>
          </p:cNvPr>
          <p:cNvSpPr txBox="1"/>
          <p:nvPr/>
        </p:nvSpPr>
        <p:spPr>
          <a:xfrm>
            <a:off x="1295015" y="4580448"/>
            <a:ext cx="1954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Costo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Profundidad</a:t>
            </a:r>
          </a:p>
          <a:p>
            <a:pPr marL="171450" indent="-171450" algn="ctr">
              <a:buFontTx/>
              <a:buChar char="-"/>
            </a:pPr>
            <a:endParaRPr lang="es-ES_tradnl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0FA66F-FF5A-4764-95E7-FF8EFB3EBB55}"/>
              </a:ext>
            </a:extLst>
          </p:cNvPr>
          <p:cNvSpPr txBox="1"/>
          <p:nvPr/>
        </p:nvSpPr>
        <p:spPr>
          <a:xfrm>
            <a:off x="5181195" y="4580448"/>
            <a:ext cx="1954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expandidos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frontera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Tiempo (similar)</a:t>
            </a:r>
          </a:p>
          <a:p>
            <a:pPr marL="171450" indent="-171450" algn="ctr">
              <a:buFontTx/>
              <a:buChar char="-"/>
            </a:pPr>
            <a:endParaRPr lang="es-ES_tradnl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E984BE-3578-4995-893A-4BE61108A0B0}"/>
              </a:ext>
            </a:extLst>
          </p:cNvPr>
          <p:cNvSpPr txBox="1"/>
          <p:nvPr/>
        </p:nvSpPr>
        <p:spPr>
          <a:xfrm>
            <a:off x="9099137" y="4703558"/>
            <a:ext cx="19546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Tiempo</a:t>
            </a:r>
          </a:p>
        </p:txBody>
      </p:sp>
      <p:pic>
        <p:nvPicPr>
          <p:cNvPr id="47" name="Picture Placeholder 46" descr="Icon&#10;&#10;Description automatically generated">
            <a:extLst>
              <a:ext uri="{FF2B5EF4-FFF2-40B4-BE49-F238E27FC236}">
                <a16:creationId xmlns:a16="http://schemas.microsoft.com/office/drawing/2014/main" id="{F462CDBA-D6B6-3440-BAF7-86B8925C3B9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228" b="6228"/>
          <a:stretch>
            <a:fillRect/>
          </a:stretch>
        </p:blipFill>
        <p:spPr>
          <a:xfrm>
            <a:off x="1150938" y="1811338"/>
            <a:ext cx="2268537" cy="1985962"/>
          </a:xfrm>
        </p:spPr>
      </p:pic>
      <p:pic>
        <p:nvPicPr>
          <p:cNvPr id="50" name="Picture Placeholder 49" descr="Icon&#10;&#10;Description automatically generated">
            <a:extLst>
              <a:ext uri="{FF2B5EF4-FFF2-40B4-BE49-F238E27FC236}">
                <a16:creationId xmlns:a16="http://schemas.microsoft.com/office/drawing/2014/main" id="{EEC22C5A-B171-924C-B6D4-A97AC6D28819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t="6130" b="6130"/>
          <a:stretch>
            <a:fillRect/>
          </a:stretch>
        </p:blipFill>
        <p:spPr>
          <a:xfrm>
            <a:off x="5038725" y="1816100"/>
            <a:ext cx="2268538" cy="1985963"/>
          </a:xfrm>
        </p:spPr>
      </p:pic>
      <p:pic>
        <p:nvPicPr>
          <p:cNvPr id="52" name="Picture Placeholder 51" descr="Icon&#10;&#10;Description automatically generated">
            <a:extLst>
              <a:ext uri="{FF2B5EF4-FFF2-40B4-BE49-F238E27FC236}">
                <a16:creationId xmlns:a16="http://schemas.microsoft.com/office/drawing/2014/main" id="{E11F1270-C7B3-D94F-8850-A6D16D651830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4"/>
          <a:srcRect t="6197" b="6197"/>
          <a:stretch>
            <a:fillRect/>
          </a:stretch>
        </p:blipFill>
        <p:spPr>
          <a:xfrm>
            <a:off x="8934450" y="1820863"/>
            <a:ext cx="2266950" cy="1985962"/>
          </a:xfr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7D7BE3-9135-4C48-AB75-AACCF3C5BC00}"/>
              </a:ext>
            </a:extLst>
          </p:cNvPr>
          <p:cNvSpPr txBox="1"/>
          <p:nvPr/>
        </p:nvSpPr>
        <p:spPr>
          <a:xfrm>
            <a:off x="3008470" y="120188"/>
            <a:ext cx="617506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Análisis de Resultados</a:t>
            </a:r>
          </a:p>
          <a:p>
            <a:pPr algn="ctr"/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Nilsson’s</a:t>
            </a:r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 </a:t>
            </a:r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Sequence</a:t>
            </a:r>
            <a:endParaRPr lang="es-ES_tradnl" altLang="ko-KR" sz="4000" b="1" dirty="0">
              <a:gradFill flip="none" rotWithShape="1">
                <a:gsLst>
                  <a:gs pos="0">
                    <a:schemeClr val="accent1"/>
                  </a:gs>
                  <a:gs pos="70000">
                    <a:schemeClr val="accent3"/>
                  </a:gs>
                  <a:gs pos="35000">
                    <a:schemeClr val="accent2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368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F8EF26-7AD5-4E7F-95B3-9A57CF80C483}"/>
              </a:ext>
            </a:extLst>
          </p:cNvPr>
          <p:cNvSpPr txBox="1"/>
          <p:nvPr/>
        </p:nvSpPr>
        <p:spPr>
          <a:xfrm>
            <a:off x="2218481" y="2459504"/>
            <a:ext cx="775503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6000" dirty="0">
                <a:cs typeface="Arial" pitchFamily="34" charset="0"/>
              </a:rPr>
              <a:t>Cuál es el mejor método de búsqueda?</a:t>
            </a:r>
          </a:p>
        </p:txBody>
      </p:sp>
    </p:spTree>
    <p:extLst>
      <p:ext uri="{BB962C8B-B14F-4D97-AF65-F5344CB8AC3E}">
        <p14:creationId xmlns:p14="http://schemas.microsoft.com/office/powerpoint/2010/main" val="821656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B49075D-0947-4AB5-83A0-EFFE0AAF6281}"/>
              </a:ext>
            </a:extLst>
          </p:cNvPr>
          <p:cNvGrpSpPr/>
          <p:nvPr/>
        </p:nvGrpSpPr>
        <p:grpSpPr>
          <a:xfrm>
            <a:off x="6778276" y="718621"/>
            <a:ext cx="3488745" cy="1343196"/>
            <a:chOff x="1797648" y="951079"/>
            <a:chExt cx="3488745" cy="134319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3F24E8-45A3-4924-A003-288F30497EBE}"/>
                </a:ext>
              </a:extLst>
            </p:cNvPr>
            <p:cNvSpPr txBox="1"/>
            <p:nvPr/>
          </p:nvSpPr>
          <p:spPr>
            <a:xfrm>
              <a:off x="1797648" y="951079"/>
              <a:ext cx="3488745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s-ES_tradnl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Métodos de Búsqueda Desinformados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ADEF56-3484-4EDD-BDC1-83ED7F31934C}"/>
                </a:ext>
              </a:extLst>
            </p:cNvPr>
            <p:cNvSpPr txBox="1"/>
            <p:nvPr/>
          </p:nvSpPr>
          <p:spPr>
            <a:xfrm>
              <a:off x="2147566" y="1463278"/>
              <a:ext cx="31190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BFS (Breadth First Search)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DFS (Depth First Search)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IDDFS (Iterative Deepening Depth First Search)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03CDB2-CE3F-4010-AC14-F00B6E1FF049}"/>
              </a:ext>
            </a:extLst>
          </p:cNvPr>
          <p:cNvCxnSpPr>
            <a:cxnSpLocks/>
          </p:cNvCxnSpPr>
          <p:nvPr/>
        </p:nvCxnSpPr>
        <p:spPr>
          <a:xfrm flipV="1">
            <a:off x="6538490" y="1103341"/>
            <a:ext cx="4328802" cy="26860"/>
          </a:xfrm>
          <a:prstGeom prst="line">
            <a:avLst/>
          </a:prstGeom>
          <a:ln w="254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BFED855-6F48-41D9-B0D2-D691F56D852E}"/>
              </a:ext>
            </a:extLst>
          </p:cNvPr>
          <p:cNvSpPr/>
          <p:nvPr/>
        </p:nvSpPr>
        <p:spPr>
          <a:xfrm>
            <a:off x="5885724" y="797032"/>
            <a:ext cx="652766" cy="652766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69C16D-3D41-4840-A60D-52E7B1E94B78}"/>
              </a:ext>
            </a:extLst>
          </p:cNvPr>
          <p:cNvSpPr txBox="1"/>
          <p:nvPr/>
        </p:nvSpPr>
        <p:spPr>
          <a:xfrm>
            <a:off x="5925453" y="895350"/>
            <a:ext cx="5667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E22340-0EF6-44C8-BA21-56FA1854B2D2}"/>
              </a:ext>
            </a:extLst>
          </p:cNvPr>
          <p:cNvGrpSpPr/>
          <p:nvPr/>
        </p:nvGrpSpPr>
        <p:grpSpPr>
          <a:xfrm>
            <a:off x="6778276" y="2154753"/>
            <a:ext cx="3488745" cy="1158530"/>
            <a:chOff x="1797648" y="951079"/>
            <a:chExt cx="3488745" cy="115853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E681D34-0E05-45D7-911D-3394E94171BE}"/>
                </a:ext>
              </a:extLst>
            </p:cNvPr>
            <p:cNvSpPr txBox="1"/>
            <p:nvPr/>
          </p:nvSpPr>
          <p:spPr>
            <a:xfrm>
              <a:off x="1797648" y="951079"/>
              <a:ext cx="3488745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s-ES_tradnl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Métodos de Búsqueda Informados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DB1041F-41EC-4135-B183-BAFCB41843FC}"/>
                </a:ext>
              </a:extLst>
            </p:cNvPr>
            <p:cNvSpPr txBox="1"/>
            <p:nvPr/>
          </p:nvSpPr>
          <p:spPr>
            <a:xfrm>
              <a:off x="2147566" y="1463278"/>
              <a:ext cx="311902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 local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 global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A estrella</a:t>
              </a: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8215D2-BAF6-4493-ABCA-4F0EBAF0E035}"/>
              </a:ext>
            </a:extLst>
          </p:cNvPr>
          <p:cNvCxnSpPr>
            <a:cxnSpLocks/>
          </p:cNvCxnSpPr>
          <p:nvPr/>
        </p:nvCxnSpPr>
        <p:spPr>
          <a:xfrm flipV="1">
            <a:off x="6538490" y="2539473"/>
            <a:ext cx="4328802" cy="26860"/>
          </a:xfrm>
          <a:prstGeom prst="line">
            <a:avLst/>
          </a:prstGeom>
          <a:ln w="2540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10E17FBE-7D1C-48B3-B0D9-6B0DA2A91441}"/>
              </a:ext>
            </a:extLst>
          </p:cNvPr>
          <p:cNvSpPr/>
          <p:nvPr/>
        </p:nvSpPr>
        <p:spPr>
          <a:xfrm>
            <a:off x="5885724" y="2233164"/>
            <a:ext cx="652766" cy="652766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8D30A2-DC8D-4076-AD6B-50356C9CC4BB}"/>
              </a:ext>
            </a:extLst>
          </p:cNvPr>
          <p:cNvSpPr txBox="1"/>
          <p:nvPr/>
        </p:nvSpPr>
        <p:spPr>
          <a:xfrm>
            <a:off x="5925453" y="2331482"/>
            <a:ext cx="5667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9EB557C-8034-4B67-AB80-97D1106E44AE}"/>
              </a:ext>
            </a:extLst>
          </p:cNvPr>
          <p:cNvGrpSpPr/>
          <p:nvPr/>
        </p:nvGrpSpPr>
        <p:grpSpPr>
          <a:xfrm>
            <a:off x="6778276" y="3590885"/>
            <a:ext cx="3488745" cy="1158530"/>
            <a:chOff x="1797648" y="951079"/>
            <a:chExt cx="3488745" cy="115853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73EA6B-DC86-4383-B7AA-A8A1324174E9}"/>
                </a:ext>
              </a:extLst>
            </p:cNvPr>
            <p:cNvSpPr txBox="1"/>
            <p:nvPr/>
          </p:nvSpPr>
          <p:spPr>
            <a:xfrm>
              <a:off x="1797648" y="951079"/>
              <a:ext cx="3488745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s-ES_tradnl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B6C7770-AC88-4226-99FD-A27865909D5B}"/>
                </a:ext>
              </a:extLst>
            </p:cNvPr>
            <p:cNvSpPr txBox="1"/>
            <p:nvPr/>
          </p:nvSpPr>
          <p:spPr>
            <a:xfrm>
              <a:off x="2147566" y="1463278"/>
              <a:ext cx="311902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Heurísticas admisibles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Heurísticas no admisibles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Comparación</a:t>
              </a:r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F5D44E-6C4E-4F0D-8635-04D8B9510A61}"/>
              </a:ext>
            </a:extLst>
          </p:cNvPr>
          <p:cNvCxnSpPr>
            <a:cxnSpLocks/>
          </p:cNvCxnSpPr>
          <p:nvPr/>
        </p:nvCxnSpPr>
        <p:spPr>
          <a:xfrm flipV="1">
            <a:off x="6538490" y="3975605"/>
            <a:ext cx="4328802" cy="26860"/>
          </a:xfrm>
          <a:prstGeom prst="line">
            <a:avLst/>
          </a:prstGeom>
          <a:ln w="2540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6FBECFC-D70E-40B6-BBE9-64B1EFF72164}"/>
              </a:ext>
            </a:extLst>
          </p:cNvPr>
          <p:cNvSpPr/>
          <p:nvPr/>
        </p:nvSpPr>
        <p:spPr>
          <a:xfrm>
            <a:off x="5885724" y="3669296"/>
            <a:ext cx="652766" cy="652766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4DA8BF-A5B1-4A36-833F-3165BB8570C7}"/>
              </a:ext>
            </a:extLst>
          </p:cNvPr>
          <p:cNvSpPr txBox="1"/>
          <p:nvPr/>
        </p:nvSpPr>
        <p:spPr>
          <a:xfrm>
            <a:off x="5925453" y="3767614"/>
            <a:ext cx="5667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D3EDCC-FE4E-470F-B499-59956048BEAF}"/>
              </a:ext>
            </a:extLst>
          </p:cNvPr>
          <p:cNvSpPr txBox="1"/>
          <p:nvPr/>
        </p:nvSpPr>
        <p:spPr>
          <a:xfrm>
            <a:off x="6778276" y="5027016"/>
            <a:ext cx="3488745" cy="338554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s-ES_tradnl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Resultados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1AA5AAD-9B43-46C8-AB76-BEEE714273CC}"/>
              </a:ext>
            </a:extLst>
          </p:cNvPr>
          <p:cNvCxnSpPr>
            <a:cxnSpLocks/>
          </p:cNvCxnSpPr>
          <p:nvPr/>
        </p:nvCxnSpPr>
        <p:spPr>
          <a:xfrm flipV="1">
            <a:off x="6538490" y="5411736"/>
            <a:ext cx="4328802" cy="26860"/>
          </a:xfrm>
          <a:prstGeom prst="line">
            <a:avLst/>
          </a:prstGeom>
          <a:ln w="25400"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FD728B6D-EA65-4A37-B4CA-FF4E86FBF028}"/>
              </a:ext>
            </a:extLst>
          </p:cNvPr>
          <p:cNvSpPr/>
          <p:nvPr/>
        </p:nvSpPr>
        <p:spPr>
          <a:xfrm>
            <a:off x="5885724" y="5105427"/>
            <a:ext cx="652766" cy="652766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371B31A-021B-496F-A7D6-AB46E97A51F7}"/>
              </a:ext>
            </a:extLst>
          </p:cNvPr>
          <p:cNvSpPr txBox="1"/>
          <p:nvPr/>
        </p:nvSpPr>
        <p:spPr>
          <a:xfrm>
            <a:off x="5925453" y="5203745"/>
            <a:ext cx="5667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92002D-7146-E447-AE9A-C41F2CEAD5AB}"/>
              </a:ext>
            </a:extLst>
          </p:cNvPr>
          <p:cNvSpPr txBox="1"/>
          <p:nvPr/>
        </p:nvSpPr>
        <p:spPr>
          <a:xfrm>
            <a:off x="7128194" y="5515923"/>
            <a:ext cx="311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Wingdings" panose="05000000000000000000" pitchFamily="2" charset="2"/>
              <a:buChar char="Ø"/>
            </a:pPr>
            <a:r>
              <a:rPr lang="es-ES_tradnl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Métodos de Búsqueda Desinformados</a:t>
            </a:r>
          </a:p>
          <a:p>
            <a:pPr marL="228600" indent="-228600">
              <a:buFont typeface="Wingdings" panose="05000000000000000000" pitchFamily="2" charset="2"/>
              <a:buChar char="Ø"/>
            </a:pPr>
            <a:r>
              <a:rPr lang="es-ES_tradnl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Métodos de Búsqueda Informados</a:t>
            </a:r>
          </a:p>
          <a:p>
            <a:pPr marL="228600" indent="-228600">
              <a:buFont typeface="Wingdings" panose="05000000000000000000" pitchFamily="2" charset="2"/>
              <a:buChar char="Ø"/>
            </a:pPr>
            <a:r>
              <a:rPr lang="es-ES_tradnl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Conclusión</a:t>
            </a:r>
          </a:p>
        </p:txBody>
      </p:sp>
    </p:spTree>
    <p:extLst>
      <p:ext uri="{BB962C8B-B14F-4D97-AF65-F5344CB8AC3E}">
        <p14:creationId xmlns:p14="http://schemas.microsoft.com/office/powerpoint/2010/main" val="1874815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1">
            <a:extLst>
              <a:ext uri="{FF2B5EF4-FFF2-40B4-BE49-F238E27FC236}">
                <a16:creationId xmlns:a16="http://schemas.microsoft.com/office/drawing/2014/main" id="{9B671EA2-203A-4769-8B97-62CF4D1AE6F6}"/>
              </a:ext>
            </a:extLst>
          </p:cNvPr>
          <p:cNvSpPr/>
          <p:nvPr/>
        </p:nvSpPr>
        <p:spPr>
          <a:xfrm>
            <a:off x="994517" y="2484028"/>
            <a:ext cx="2236415" cy="306000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ounded Rectangle 8">
            <a:extLst>
              <a:ext uri="{FF2B5EF4-FFF2-40B4-BE49-F238E27FC236}">
                <a16:creationId xmlns:a16="http://schemas.microsoft.com/office/drawing/2014/main" id="{5FE5E57A-2D9B-4FB7-A205-758E51D912DD}"/>
              </a:ext>
            </a:extLst>
          </p:cNvPr>
          <p:cNvSpPr/>
          <p:nvPr/>
        </p:nvSpPr>
        <p:spPr>
          <a:xfrm>
            <a:off x="994517" y="2401357"/>
            <a:ext cx="223641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9">
            <a:extLst>
              <a:ext uri="{FF2B5EF4-FFF2-40B4-BE49-F238E27FC236}">
                <a16:creationId xmlns:a16="http://schemas.microsoft.com/office/drawing/2014/main" id="{E0D9AFFB-9FD6-4306-AEC0-93B6C4A00999}"/>
              </a:ext>
            </a:extLst>
          </p:cNvPr>
          <p:cNvSpPr/>
          <p:nvPr/>
        </p:nvSpPr>
        <p:spPr>
          <a:xfrm>
            <a:off x="1283319" y="4969644"/>
            <a:ext cx="1658810" cy="360000"/>
          </a:xfrm>
          <a:prstGeom prst="roundRect">
            <a:avLst>
              <a:gd name="adj" fmla="val 1776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BFS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6620C7-8A92-491F-9A9D-9DB6B7C5B01F}"/>
              </a:ext>
            </a:extLst>
          </p:cNvPr>
          <p:cNvSpPr txBox="1"/>
          <p:nvPr/>
        </p:nvSpPr>
        <p:spPr>
          <a:xfrm>
            <a:off x="1185810" y="3310598"/>
            <a:ext cx="18538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Expande nodo de menor profundidad primero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Completa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Óptima con costo uniforme</a:t>
            </a:r>
            <a:endParaRPr lang="es-ES_tradnl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ounded Rectangle 15">
            <a:extLst>
              <a:ext uri="{FF2B5EF4-FFF2-40B4-BE49-F238E27FC236}">
                <a16:creationId xmlns:a16="http://schemas.microsoft.com/office/drawing/2014/main" id="{4D82F4A8-539C-43E9-B724-977D7C81045B}"/>
              </a:ext>
            </a:extLst>
          </p:cNvPr>
          <p:cNvSpPr/>
          <p:nvPr/>
        </p:nvSpPr>
        <p:spPr>
          <a:xfrm>
            <a:off x="4977792" y="2478696"/>
            <a:ext cx="2236415" cy="306000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Rounded Rectangle 8">
            <a:extLst>
              <a:ext uri="{FF2B5EF4-FFF2-40B4-BE49-F238E27FC236}">
                <a16:creationId xmlns:a16="http://schemas.microsoft.com/office/drawing/2014/main" id="{BB288F17-21B6-45A9-B11E-0A2D11F2E344}"/>
              </a:ext>
            </a:extLst>
          </p:cNvPr>
          <p:cNvSpPr/>
          <p:nvPr/>
        </p:nvSpPr>
        <p:spPr>
          <a:xfrm>
            <a:off x="4977792" y="2401357"/>
            <a:ext cx="223641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62CA1988-18AC-42CA-9F32-92B2125E032C}"/>
              </a:ext>
            </a:extLst>
          </p:cNvPr>
          <p:cNvSpPr/>
          <p:nvPr/>
        </p:nvSpPr>
        <p:spPr>
          <a:xfrm>
            <a:off x="5266594" y="4964312"/>
            <a:ext cx="1658810" cy="360000"/>
          </a:xfrm>
          <a:prstGeom prst="roundRect">
            <a:avLst>
              <a:gd name="adj" fmla="val 1776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DFS</a:t>
            </a:r>
            <a:endParaRPr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C45CBE-55AE-4D27-80CE-1D92420508E4}"/>
              </a:ext>
            </a:extLst>
          </p:cNvPr>
          <p:cNvSpPr txBox="1"/>
          <p:nvPr/>
        </p:nvSpPr>
        <p:spPr>
          <a:xfrm>
            <a:off x="5169087" y="3310598"/>
            <a:ext cx="18538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Expande nodo de mayor profundidad primero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Completa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siempre óptima</a:t>
            </a:r>
          </a:p>
        </p:txBody>
      </p:sp>
      <p:sp>
        <p:nvSpPr>
          <p:cNvPr id="15" name="Rounded Rectangle 24">
            <a:extLst>
              <a:ext uri="{FF2B5EF4-FFF2-40B4-BE49-F238E27FC236}">
                <a16:creationId xmlns:a16="http://schemas.microsoft.com/office/drawing/2014/main" id="{8E4F394F-6B6E-401A-A62E-043077F7CEE2}"/>
              </a:ext>
            </a:extLst>
          </p:cNvPr>
          <p:cNvSpPr/>
          <p:nvPr/>
        </p:nvSpPr>
        <p:spPr>
          <a:xfrm>
            <a:off x="8961068" y="2478696"/>
            <a:ext cx="2236415" cy="306000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Rounded Rectangle 8">
            <a:extLst>
              <a:ext uri="{FF2B5EF4-FFF2-40B4-BE49-F238E27FC236}">
                <a16:creationId xmlns:a16="http://schemas.microsoft.com/office/drawing/2014/main" id="{88F7EF52-7454-42B3-93DC-35FF8CE946C2}"/>
              </a:ext>
            </a:extLst>
          </p:cNvPr>
          <p:cNvSpPr/>
          <p:nvPr/>
        </p:nvSpPr>
        <p:spPr>
          <a:xfrm>
            <a:off x="8961068" y="2401357"/>
            <a:ext cx="223641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3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7" name="Rounded Rectangle 26">
            <a:extLst>
              <a:ext uri="{FF2B5EF4-FFF2-40B4-BE49-F238E27FC236}">
                <a16:creationId xmlns:a16="http://schemas.microsoft.com/office/drawing/2014/main" id="{9F95CE3D-3317-43EC-B8F1-59B2EA77051B}"/>
              </a:ext>
            </a:extLst>
          </p:cNvPr>
          <p:cNvSpPr/>
          <p:nvPr/>
        </p:nvSpPr>
        <p:spPr>
          <a:xfrm>
            <a:off x="9249870" y="4964312"/>
            <a:ext cx="1658810" cy="360000"/>
          </a:xfrm>
          <a:prstGeom prst="roundRect">
            <a:avLst>
              <a:gd name="adj" fmla="val 1776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IDDFS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AEBD1A-5824-44F5-AE8D-50CD4961E5EF}"/>
              </a:ext>
            </a:extLst>
          </p:cNvPr>
          <p:cNvSpPr txBox="1"/>
          <p:nvPr/>
        </p:nvSpPr>
        <p:spPr>
          <a:xfrm>
            <a:off x="9152362" y="3310598"/>
            <a:ext cx="18538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Límite de profundidad cambiante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Completa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 siempre óptima</a:t>
            </a:r>
            <a:endParaRPr lang="es-ES_tradnl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85E10C-1AEC-1C44-BAF3-338268641E27}"/>
              </a:ext>
            </a:extLst>
          </p:cNvPr>
          <p:cNvSpPr txBox="1"/>
          <p:nvPr/>
        </p:nvSpPr>
        <p:spPr>
          <a:xfrm>
            <a:off x="2697794" y="122995"/>
            <a:ext cx="679640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Métodos de Búsqueda Desinformados</a:t>
            </a:r>
          </a:p>
        </p:txBody>
      </p:sp>
      <p:sp>
        <p:nvSpPr>
          <p:cNvPr id="38" name="Smiley Face 14">
            <a:extLst>
              <a:ext uri="{FF2B5EF4-FFF2-40B4-BE49-F238E27FC236}">
                <a16:creationId xmlns:a16="http://schemas.microsoft.com/office/drawing/2014/main" id="{35ED24BA-BF1D-5B46-8217-9006DF3D7B3C}"/>
              </a:ext>
            </a:extLst>
          </p:cNvPr>
          <p:cNvSpPr/>
          <p:nvPr/>
        </p:nvSpPr>
        <p:spPr>
          <a:xfrm>
            <a:off x="9910227" y="2458250"/>
            <a:ext cx="412168" cy="4320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9" name="Smiley Face 15">
            <a:extLst>
              <a:ext uri="{FF2B5EF4-FFF2-40B4-BE49-F238E27FC236}">
                <a16:creationId xmlns:a16="http://schemas.microsoft.com/office/drawing/2014/main" id="{01DABFF0-CF47-BD46-9030-BB79741D8BDB}"/>
              </a:ext>
            </a:extLst>
          </p:cNvPr>
          <p:cNvSpPr/>
          <p:nvPr/>
        </p:nvSpPr>
        <p:spPr>
          <a:xfrm>
            <a:off x="5889914" y="2470941"/>
            <a:ext cx="412169" cy="4320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Smiley Face 14">
            <a:extLst>
              <a:ext uri="{FF2B5EF4-FFF2-40B4-BE49-F238E27FC236}">
                <a16:creationId xmlns:a16="http://schemas.microsoft.com/office/drawing/2014/main" id="{FCE99B84-F8E6-024B-BE4D-4315BD5B47F8}"/>
              </a:ext>
            </a:extLst>
          </p:cNvPr>
          <p:cNvSpPr/>
          <p:nvPr/>
        </p:nvSpPr>
        <p:spPr>
          <a:xfrm>
            <a:off x="1906639" y="2470941"/>
            <a:ext cx="412169" cy="4320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3A77C3-CC8B-4F2E-A92B-D81EE30A9403}"/>
              </a:ext>
            </a:extLst>
          </p:cNvPr>
          <p:cNvSpPr txBox="1"/>
          <p:nvPr/>
        </p:nvSpPr>
        <p:spPr>
          <a:xfrm>
            <a:off x="2476614" y="2275093"/>
            <a:ext cx="20470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Heurística Local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D858769-A8EB-46D2-9DC7-916E6C7051A5}"/>
              </a:ext>
            </a:extLst>
          </p:cNvPr>
          <p:cNvCxnSpPr/>
          <p:nvPr/>
        </p:nvCxnSpPr>
        <p:spPr>
          <a:xfrm>
            <a:off x="2276136" y="2180866"/>
            <a:ext cx="2448000" cy="0"/>
          </a:xfrm>
          <a:prstGeom prst="straightConnector1">
            <a:avLst/>
          </a:prstGeom>
          <a:ln w="254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DA60F9B-68B9-47F7-8288-54E7F81F0A09}"/>
              </a:ext>
            </a:extLst>
          </p:cNvPr>
          <p:cNvSpPr txBox="1"/>
          <p:nvPr/>
        </p:nvSpPr>
        <p:spPr>
          <a:xfrm>
            <a:off x="5068628" y="2275113"/>
            <a:ext cx="20470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Heurística Global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6BE5DF3-B49C-425A-883C-AC493C25058B}"/>
              </a:ext>
            </a:extLst>
          </p:cNvPr>
          <p:cNvCxnSpPr/>
          <p:nvPr/>
        </p:nvCxnSpPr>
        <p:spPr>
          <a:xfrm>
            <a:off x="4868149" y="2180887"/>
            <a:ext cx="2448000" cy="0"/>
          </a:xfrm>
          <a:prstGeom prst="straightConnector1">
            <a:avLst/>
          </a:prstGeom>
          <a:ln w="254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DED44F-D97D-4373-BE1C-60B633B2E337}"/>
              </a:ext>
            </a:extLst>
          </p:cNvPr>
          <p:cNvSpPr txBox="1"/>
          <p:nvPr/>
        </p:nvSpPr>
        <p:spPr>
          <a:xfrm>
            <a:off x="7660640" y="2275135"/>
            <a:ext cx="20470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 Estrella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75C895F-5F70-4A84-A596-0C2F37E6C85F}"/>
              </a:ext>
            </a:extLst>
          </p:cNvPr>
          <p:cNvCxnSpPr/>
          <p:nvPr/>
        </p:nvCxnSpPr>
        <p:spPr>
          <a:xfrm>
            <a:off x="7460162" y="2180908"/>
            <a:ext cx="2448000" cy="0"/>
          </a:xfrm>
          <a:prstGeom prst="straightConnector1">
            <a:avLst/>
          </a:prstGeom>
          <a:ln w="25400">
            <a:solidFill>
              <a:schemeClr val="accent3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B7DC4BEF-828B-450D-90DE-6B37D27EF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598326"/>
              </p:ext>
            </p:extLst>
          </p:nvPr>
        </p:nvGraphicFramePr>
        <p:xfrm>
          <a:off x="2206465" y="3543980"/>
          <a:ext cx="7779069" cy="28915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30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07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4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Características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4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Características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4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Características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5213"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No es óptima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No es óptima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Puede ser óptima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52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Es completa si realiza retroceso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Es completa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f (n) = g(n) + h(</a:t>
                      </a:r>
                      <a:r>
                        <a:rPr lang="en-US" altLang="ko-KR" sz="1200" b="1" dirty="0" err="1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n.s</a:t>
                      </a: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)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5213"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Considerar repetición de estados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Considerar repetición de estados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Expande el nodo con menor valor 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52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Ordena sobre nodos sucesores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Ordena sobre nodos frontera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Ordena sobre nodos frontera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94E52208-83F8-D245-848D-188161396740}"/>
              </a:ext>
            </a:extLst>
          </p:cNvPr>
          <p:cNvSpPr txBox="1"/>
          <p:nvPr/>
        </p:nvSpPr>
        <p:spPr>
          <a:xfrm>
            <a:off x="2697794" y="122995"/>
            <a:ext cx="679640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Métodos de Búsqueda Informados</a:t>
            </a: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D6CF9B-F059-42BC-9CC7-C4FFB0C46EA7}"/>
              </a:ext>
            </a:extLst>
          </p:cNvPr>
          <p:cNvSpPr/>
          <p:nvPr/>
        </p:nvSpPr>
        <p:spPr>
          <a:xfrm>
            <a:off x="3365791" y="2277874"/>
            <a:ext cx="5338140" cy="90205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0E3679-F6BE-492A-872A-614F217F3124}"/>
              </a:ext>
            </a:extLst>
          </p:cNvPr>
          <p:cNvSpPr/>
          <p:nvPr/>
        </p:nvSpPr>
        <p:spPr>
          <a:xfrm>
            <a:off x="3471911" y="2386901"/>
            <a:ext cx="684000" cy="68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E330548-BA37-43FF-BE7E-7FB38E0235D2}"/>
              </a:ext>
            </a:extLst>
          </p:cNvPr>
          <p:cNvGrpSpPr/>
          <p:nvPr/>
        </p:nvGrpSpPr>
        <p:grpSpPr>
          <a:xfrm>
            <a:off x="4270392" y="2389558"/>
            <a:ext cx="4331217" cy="603610"/>
            <a:chOff x="803640" y="3362835"/>
            <a:chExt cx="2059657" cy="60361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6D000A-17A3-45F1-855D-2C7EEDCC5272}"/>
                </a:ext>
              </a:extLst>
            </p:cNvPr>
            <p:cNvSpPr txBox="1"/>
            <p:nvPr/>
          </p:nvSpPr>
          <p:spPr>
            <a:xfrm>
              <a:off x="803640" y="3658668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Cantidad de piezas mal ubicadas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3C08D2-0C66-498D-B204-62CB2FD5260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Misplaced Numbers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23C8582-C660-45AE-9CC9-5462791A53E0}"/>
              </a:ext>
            </a:extLst>
          </p:cNvPr>
          <p:cNvSpPr txBox="1"/>
          <p:nvPr/>
        </p:nvSpPr>
        <p:spPr>
          <a:xfrm>
            <a:off x="3604560" y="2528846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577FE-E0C5-426E-BEA3-BCDF271501EF}"/>
              </a:ext>
            </a:extLst>
          </p:cNvPr>
          <p:cNvSpPr/>
          <p:nvPr/>
        </p:nvSpPr>
        <p:spPr>
          <a:xfrm>
            <a:off x="5820964" y="4525288"/>
            <a:ext cx="5326161" cy="90205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4D355-B756-4835-94EE-40D008A39006}"/>
              </a:ext>
            </a:extLst>
          </p:cNvPr>
          <p:cNvSpPr/>
          <p:nvPr/>
        </p:nvSpPr>
        <p:spPr>
          <a:xfrm>
            <a:off x="5927084" y="4634314"/>
            <a:ext cx="684000" cy="6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5823CB-0B57-457C-A26A-538D27E92FEC}"/>
              </a:ext>
            </a:extLst>
          </p:cNvPr>
          <p:cNvGrpSpPr/>
          <p:nvPr/>
        </p:nvGrpSpPr>
        <p:grpSpPr>
          <a:xfrm>
            <a:off x="6728360" y="4636971"/>
            <a:ext cx="4346589" cy="615554"/>
            <a:chOff x="803640" y="3362835"/>
            <a:chExt cx="2066967" cy="61555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D411B4-9B66-4E12-A77C-A3BA011295CD}"/>
                </a:ext>
              </a:extLst>
            </p:cNvPr>
            <p:cNvSpPr txBox="1"/>
            <p:nvPr/>
          </p:nvSpPr>
          <p:spPr>
            <a:xfrm>
              <a:off x="810950" y="3670612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Suma de Manhattan </a:t>
              </a:r>
              <a:r>
                <a:rPr lang="es-ES_tradnl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Distance</a:t>
              </a:r>
              <a:r>
                <a:rPr lang="es-ES_tradn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y suma de secuencias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3AE277E-2A60-4901-8109-27DECDF3E50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Nilsson’s sequence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ED33A82-CCCE-4712-BD5E-1D7A1F9C08F6}"/>
              </a:ext>
            </a:extLst>
          </p:cNvPr>
          <p:cNvSpPr txBox="1"/>
          <p:nvPr/>
        </p:nvSpPr>
        <p:spPr>
          <a:xfrm>
            <a:off x="6059733" y="477625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22F543-A07F-4CF3-B6E8-2CB9F1C923DA}"/>
              </a:ext>
            </a:extLst>
          </p:cNvPr>
          <p:cNvSpPr/>
          <p:nvPr/>
        </p:nvSpPr>
        <p:spPr>
          <a:xfrm>
            <a:off x="4480624" y="3402548"/>
            <a:ext cx="5326161" cy="90205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6D06EB1-3525-4F45-A4D8-CECA65CD0027}"/>
              </a:ext>
            </a:extLst>
          </p:cNvPr>
          <p:cNvSpPr/>
          <p:nvPr/>
        </p:nvSpPr>
        <p:spPr>
          <a:xfrm>
            <a:off x="4586744" y="3511574"/>
            <a:ext cx="684000" cy="68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2C1D8D6-061E-4FD8-BB63-AE983AF198FD}"/>
              </a:ext>
            </a:extLst>
          </p:cNvPr>
          <p:cNvGrpSpPr/>
          <p:nvPr/>
        </p:nvGrpSpPr>
        <p:grpSpPr>
          <a:xfrm>
            <a:off x="5382430" y="3514231"/>
            <a:ext cx="4331217" cy="609364"/>
            <a:chOff x="803640" y="3362835"/>
            <a:chExt cx="2059657" cy="60936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659EE30-F86D-40C8-815E-04060689BD2A}"/>
                </a:ext>
              </a:extLst>
            </p:cNvPr>
            <p:cNvSpPr txBox="1"/>
            <p:nvPr/>
          </p:nvSpPr>
          <p:spPr>
            <a:xfrm>
              <a:off x="803640" y="3664422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Suma de distancias Manhattan para cada pieza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056491B-0716-4F57-B97B-C313733789E1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Manhattan Distance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8160F35-9D2B-4371-B20B-F2BD296677C1}"/>
              </a:ext>
            </a:extLst>
          </p:cNvPr>
          <p:cNvSpPr txBox="1"/>
          <p:nvPr/>
        </p:nvSpPr>
        <p:spPr>
          <a:xfrm>
            <a:off x="4719393" y="365351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6F5D25A-F5AE-4608-9EE6-9BD8091B0235}"/>
              </a:ext>
            </a:extLst>
          </p:cNvPr>
          <p:cNvCxnSpPr>
            <a:cxnSpLocks/>
          </p:cNvCxnSpPr>
          <p:nvPr/>
        </p:nvCxnSpPr>
        <p:spPr>
          <a:xfrm flipH="1" flipV="1">
            <a:off x="1219265" y="1868212"/>
            <a:ext cx="5102404" cy="4989788"/>
          </a:xfrm>
          <a:prstGeom prst="line">
            <a:avLst/>
          </a:prstGeom>
          <a:ln w="25400"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5C17C98E-97DE-43A2-AE21-EFDD3968908B}"/>
              </a:ext>
            </a:extLst>
          </p:cNvPr>
          <p:cNvSpPr/>
          <p:nvPr/>
        </p:nvSpPr>
        <p:spPr>
          <a:xfrm rot="18900000">
            <a:off x="1020765" y="1677956"/>
            <a:ext cx="286380" cy="246879"/>
          </a:xfrm>
          <a:prstGeom prst="triangle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cxnSp>
        <p:nvCxnSpPr>
          <p:cNvPr id="29" name="Elbow Connector 50">
            <a:extLst>
              <a:ext uri="{FF2B5EF4-FFF2-40B4-BE49-F238E27FC236}">
                <a16:creationId xmlns:a16="http://schemas.microsoft.com/office/drawing/2014/main" id="{82B7616F-6FC9-4FA6-9D1D-7A2510815865}"/>
              </a:ext>
            </a:extLst>
          </p:cNvPr>
          <p:cNvCxnSpPr>
            <a:stCxn id="33" idx="2"/>
            <a:endCxn id="32" idx="4"/>
          </p:cNvCxnSpPr>
          <p:nvPr/>
        </p:nvCxnSpPr>
        <p:spPr>
          <a:xfrm rot="10800000">
            <a:off x="1657000" y="2391912"/>
            <a:ext cx="1011488" cy="980980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51">
            <a:extLst>
              <a:ext uri="{FF2B5EF4-FFF2-40B4-BE49-F238E27FC236}">
                <a16:creationId xmlns:a16="http://schemas.microsoft.com/office/drawing/2014/main" id="{F38E0446-8D9B-423C-9630-F15D578A8433}"/>
              </a:ext>
            </a:extLst>
          </p:cNvPr>
          <p:cNvCxnSpPr>
            <a:stCxn id="34" idx="2"/>
            <a:endCxn id="33" idx="4"/>
          </p:cNvCxnSpPr>
          <p:nvPr/>
        </p:nvCxnSpPr>
        <p:spPr>
          <a:xfrm rot="10800000">
            <a:off x="2780076" y="3484479"/>
            <a:ext cx="1011488" cy="980980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52">
            <a:extLst>
              <a:ext uri="{FF2B5EF4-FFF2-40B4-BE49-F238E27FC236}">
                <a16:creationId xmlns:a16="http://schemas.microsoft.com/office/drawing/2014/main" id="{20C60474-3EE4-46EF-87ED-49F692CB6FA9}"/>
              </a:ext>
            </a:extLst>
          </p:cNvPr>
          <p:cNvCxnSpPr>
            <a:stCxn id="35" idx="2"/>
            <a:endCxn id="34" idx="4"/>
          </p:cNvCxnSpPr>
          <p:nvPr/>
        </p:nvCxnSpPr>
        <p:spPr>
          <a:xfrm rot="10800000">
            <a:off x="3903152" y="4577048"/>
            <a:ext cx="1011488" cy="980979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D2409EB6-CA4E-4F37-A3F1-D15504A4E16A}"/>
              </a:ext>
            </a:extLst>
          </p:cNvPr>
          <p:cNvSpPr/>
          <p:nvPr/>
        </p:nvSpPr>
        <p:spPr>
          <a:xfrm>
            <a:off x="1545413" y="2168738"/>
            <a:ext cx="223175" cy="22317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DCCAD60-C781-40F0-AAA7-860684864894}"/>
              </a:ext>
            </a:extLst>
          </p:cNvPr>
          <p:cNvSpPr/>
          <p:nvPr/>
        </p:nvSpPr>
        <p:spPr>
          <a:xfrm>
            <a:off x="2668489" y="3261305"/>
            <a:ext cx="223175" cy="22317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C45FE95-4364-4F07-A46C-A87E9D8608E7}"/>
              </a:ext>
            </a:extLst>
          </p:cNvPr>
          <p:cNvSpPr/>
          <p:nvPr/>
        </p:nvSpPr>
        <p:spPr>
          <a:xfrm>
            <a:off x="3791565" y="4353872"/>
            <a:ext cx="223175" cy="22317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BDF8569-A547-4F97-A0CB-E96FF8D58E01}"/>
              </a:ext>
            </a:extLst>
          </p:cNvPr>
          <p:cNvSpPr/>
          <p:nvPr/>
        </p:nvSpPr>
        <p:spPr>
          <a:xfrm>
            <a:off x="4914641" y="5446438"/>
            <a:ext cx="223175" cy="22317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Rectangle 9">
            <a:extLst>
              <a:ext uri="{FF2B5EF4-FFF2-40B4-BE49-F238E27FC236}">
                <a16:creationId xmlns:a16="http://schemas.microsoft.com/office/drawing/2014/main" id="{3E321C41-9FA4-47D1-8ED6-5EC1594E9FD5}"/>
              </a:ext>
            </a:extLst>
          </p:cNvPr>
          <p:cNvSpPr/>
          <p:nvPr/>
        </p:nvSpPr>
        <p:spPr>
          <a:xfrm>
            <a:off x="1166917" y="3333757"/>
            <a:ext cx="386788" cy="362070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ectangle 16">
            <a:extLst>
              <a:ext uri="{FF2B5EF4-FFF2-40B4-BE49-F238E27FC236}">
                <a16:creationId xmlns:a16="http://schemas.microsoft.com/office/drawing/2014/main" id="{7099E374-FFA3-43F7-90B4-BFE79A477C74}"/>
              </a:ext>
            </a:extLst>
          </p:cNvPr>
          <p:cNvSpPr/>
          <p:nvPr/>
        </p:nvSpPr>
        <p:spPr>
          <a:xfrm>
            <a:off x="2236697" y="4480641"/>
            <a:ext cx="462692" cy="304088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자유형 151">
            <a:extLst>
              <a:ext uri="{FF2B5EF4-FFF2-40B4-BE49-F238E27FC236}">
                <a16:creationId xmlns:a16="http://schemas.microsoft.com/office/drawing/2014/main" id="{FC72748C-C720-4C55-A807-DF14AC2341B7}"/>
              </a:ext>
            </a:extLst>
          </p:cNvPr>
          <p:cNvSpPr/>
          <p:nvPr/>
        </p:nvSpPr>
        <p:spPr>
          <a:xfrm>
            <a:off x="3372320" y="5494235"/>
            <a:ext cx="433312" cy="454792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E24D94D-0018-464E-9EA1-7806C5811912}"/>
              </a:ext>
            </a:extLst>
          </p:cNvPr>
          <p:cNvSpPr txBox="1"/>
          <p:nvPr/>
        </p:nvSpPr>
        <p:spPr>
          <a:xfrm>
            <a:off x="2697794" y="492326"/>
            <a:ext cx="679640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Heurísticas Empleadas</a:t>
            </a:r>
          </a:p>
        </p:txBody>
      </p: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900573" y="1468445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Resultados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6920722" y="2236691"/>
            <a:ext cx="477709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4800" b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defRPr>
            </a:lvl1pPr>
          </a:lstStyle>
          <a:p>
            <a:r>
              <a:rPr lang="es-ES_tradnl" altLang="ko-KR" sz="1800" dirty="0">
                <a:latin typeface="+mn-lt"/>
              </a:rPr>
              <a:t>Métodos de Búsqueda Desinformados</a:t>
            </a:r>
          </a:p>
        </p:txBody>
      </p:sp>
    </p:spTree>
    <p:extLst>
      <p:ext uri="{BB962C8B-B14F-4D97-AF65-F5344CB8AC3E}">
        <p14:creationId xmlns:p14="http://schemas.microsoft.com/office/powerpoint/2010/main" val="3621470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92D44190-DC60-5E44-97DD-D9C305F6FBDE}"/>
              </a:ext>
            </a:extLst>
          </p:cNvPr>
          <p:cNvSpPr txBox="1"/>
          <p:nvPr/>
        </p:nvSpPr>
        <p:spPr>
          <a:xfrm>
            <a:off x="1360059" y="513090"/>
            <a:ext cx="234249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Costo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BFS</a:t>
              </a:r>
              <a:endParaRPr lang="ko-KR" altLang="en-US" sz="2700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A2D86EB-AAEB-A148-A441-A8664AA3E85B}"/>
              </a:ext>
            </a:extLst>
          </p:cNvPr>
          <p:cNvSpPr txBox="1"/>
          <p:nvPr/>
        </p:nvSpPr>
        <p:spPr>
          <a:xfrm>
            <a:off x="1139534" y="1588190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18095D-18A0-644C-A537-C91AC93E947B}"/>
              </a:ext>
            </a:extLst>
          </p:cNvPr>
          <p:cNvSpPr txBox="1"/>
          <p:nvPr/>
        </p:nvSpPr>
        <p:spPr>
          <a:xfrm>
            <a:off x="2183652" y="1634357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FB1D870-8D56-1B4E-8BB5-466F447FFDAD}"/>
              </a:ext>
            </a:extLst>
          </p:cNvPr>
          <p:cNvSpPr txBox="1"/>
          <p:nvPr/>
        </p:nvSpPr>
        <p:spPr>
          <a:xfrm>
            <a:off x="1139534" y="2561407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34D7916-ABB8-2041-9B96-793156327D95}"/>
              </a:ext>
            </a:extLst>
          </p:cNvPr>
          <p:cNvSpPr txBox="1"/>
          <p:nvPr/>
        </p:nvSpPr>
        <p:spPr>
          <a:xfrm>
            <a:off x="2183652" y="2631352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120C492-F386-4C49-9C53-9CB3FE8B48FD}"/>
              </a:ext>
            </a:extLst>
          </p:cNvPr>
          <p:cNvSpPr txBox="1"/>
          <p:nvPr/>
        </p:nvSpPr>
        <p:spPr>
          <a:xfrm>
            <a:off x="1139532" y="3530126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5512C67-817A-994E-A674-386D6C1AF12A}"/>
              </a:ext>
            </a:extLst>
          </p:cNvPr>
          <p:cNvSpPr txBox="1"/>
          <p:nvPr/>
        </p:nvSpPr>
        <p:spPr>
          <a:xfrm>
            <a:off x="2183650" y="3576293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E4D3F1F-A4C3-8E4C-B9CD-D16C11D0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101" y="259399"/>
            <a:ext cx="6138687" cy="460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230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BFS</a:t>
              </a:r>
              <a:endParaRPr lang="ko-KR" altLang="en-US" sz="270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6A81E39-36B2-EA4E-AE60-F9A2C4EE2E09}"/>
              </a:ext>
            </a:extLst>
          </p:cNvPr>
          <p:cNvSpPr txBox="1"/>
          <p:nvPr/>
        </p:nvSpPr>
        <p:spPr>
          <a:xfrm>
            <a:off x="1013217" y="1531689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B29DE01-62F4-4D4A-9A47-9CA6D2A6F8D8}"/>
              </a:ext>
            </a:extLst>
          </p:cNvPr>
          <p:cNvSpPr txBox="1"/>
          <p:nvPr/>
        </p:nvSpPr>
        <p:spPr>
          <a:xfrm>
            <a:off x="2057335" y="1577856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39E993-0DE5-2943-94F4-96E9E1CC1E84}"/>
              </a:ext>
            </a:extLst>
          </p:cNvPr>
          <p:cNvSpPr txBox="1"/>
          <p:nvPr/>
        </p:nvSpPr>
        <p:spPr>
          <a:xfrm>
            <a:off x="1013217" y="2504906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1FDE36-0550-EE41-82F2-7AF83BE58E72}"/>
              </a:ext>
            </a:extLst>
          </p:cNvPr>
          <p:cNvSpPr txBox="1"/>
          <p:nvPr/>
        </p:nvSpPr>
        <p:spPr>
          <a:xfrm>
            <a:off x="2057335" y="2574851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42328E-D6BE-2249-A592-A110E5CE2AB1}"/>
              </a:ext>
            </a:extLst>
          </p:cNvPr>
          <p:cNvSpPr txBox="1"/>
          <p:nvPr/>
        </p:nvSpPr>
        <p:spPr>
          <a:xfrm>
            <a:off x="1013217" y="3596215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2A36CF5-66AA-F744-BC17-71A093AD5C9A}"/>
              </a:ext>
            </a:extLst>
          </p:cNvPr>
          <p:cNvSpPr txBox="1"/>
          <p:nvPr/>
        </p:nvSpPr>
        <p:spPr>
          <a:xfrm>
            <a:off x="2057335" y="3642382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73263A1-50B1-1A42-89F8-581DF36BDDE7}"/>
              </a:ext>
            </a:extLst>
          </p:cNvPr>
          <p:cNvSpPr txBox="1"/>
          <p:nvPr/>
        </p:nvSpPr>
        <p:spPr>
          <a:xfrm>
            <a:off x="1013217" y="463804"/>
            <a:ext cx="321404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Profundidad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981BC6-3730-6C47-9578-0323A8610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889" y="282989"/>
            <a:ext cx="5925111" cy="444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23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</TotalTime>
  <Words>453</Words>
  <Application>Microsoft Macintosh PowerPoint</Application>
  <PresentationFormat>Panorámica</PresentationFormat>
  <Paragraphs>223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Brittany Lin</dc:creator>
  <cp:lastModifiedBy>Nahuel De Schant</cp:lastModifiedBy>
  <cp:revision>4</cp:revision>
  <dcterms:created xsi:type="dcterms:W3CDTF">2022-03-12T22:45:45Z</dcterms:created>
  <dcterms:modified xsi:type="dcterms:W3CDTF">2022-03-17T02:47:00Z</dcterms:modified>
</cp:coreProperties>
</file>

<file path=docProps/thumbnail.jpeg>
</file>